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5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57" r:id="rId1"/>
  </p:sldMasterIdLst>
  <p:notesMasterIdLst>
    <p:notesMasterId r:id="rId33"/>
  </p:notesMasterIdLst>
  <p:sldIdLst>
    <p:sldId id="256" r:id="rId2"/>
    <p:sldId id="259" r:id="rId3"/>
    <p:sldId id="258" r:id="rId4"/>
    <p:sldId id="260" r:id="rId5"/>
    <p:sldId id="264" r:id="rId6"/>
    <p:sldId id="265" r:id="rId7"/>
    <p:sldId id="266" r:id="rId8"/>
    <p:sldId id="267" r:id="rId9"/>
    <p:sldId id="273" r:id="rId10"/>
    <p:sldId id="285" r:id="rId11"/>
    <p:sldId id="279" r:id="rId12"/>
    <p:sldId id="289" r:id="rId13"/>
    <p:sldId id="268" r:id="rId14"/>
    <p:sldId id="280" r:id="rId15"/>
    <p:sldId id="290" r:id="rId16"/>
    <p:sldId id="275" r:id="rId17"/>
    <p:sldId id="281" r:id="rId18"/>
    <p:sldId id="291" r:id="rId19"/>
    <p:sldId id="270" r:id="rId20"/>
    <p:sldId id="282" r:id="rId21"/>
    <p:sldId id="292" r:id="rId22"/>
    <p:sldId id="277" r:id="rId23"/>
    <p:sldId id="283" r:id="rId24"/>
    <p:sldId id="293" r:id="rId25"/>
    <p:sldId id="278" r:id="rId26"/>
    <p:sldId id="294" r:id="rId27"/>
    <p:sldId id="296" r:id="rId28"/>
    <p:sldId id="295" r:id="rId29"/>
    <p:sldId id="301" r:id="rId30"/>
    <p:sldId id="299" r:id="rId31"/>
    <p:sldId id="300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3399"/>
    <a:srgbClr val="800080"/>
    <a:srgbClr val="CC00CC"/>
    <a:srgbClr val="FF33CC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102" autoAdjust="0"/>
    <p:restoredTop sz="94665"/>
  </p:normalViewPr>
  <p:slideViewPr>
    <p:cSldViewPr snapToGrid="0">
      <p:cViewPr>
        <p:scale>
          <a:sx n="60" d="100"/>
          <a:sy n="60" d="100"/>
        </p:scale>
        <p:origin x="581" y="6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% Customer</a:t>
            </a:r>
            <a:r>
              <a:rPr lang="en-US" b="1" baseline="0" dirty="0"/>
              <a:t> : % Revenue share by market segments</a:t>
            </a:r>
            <a:endParaRPr 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% Customer Share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Sheet1!$A$2:$A$7</c:f>
              <c:strCache>
                <c:ptCount val="6"/>
                <c:pt idx="0">
                  <c:v>Loyal Money-savers </c:v>
                </c:pt>
                <c:pt idx="1">
                  <c:v>Committed Mid-level Clients</c:v>
                </c:pt>
                <c:pt idx="2">
                  <c:v>Nuts &amp; Bolts</c:v>
                </c:pt>
                <c:pt idx="3">
                  <c:v>Talkaholics</c:v>
                </c:pt>
                <c:pt idx="4">
                  <c:v>Promo-loving newbies </c:v>
                </c:pt>
                <c:pt idx="5">
                  <c:v>Game of Phones</c:v>
                </c:pt>
              </c:strCache>
            </c:strRef>
          </c:cat>
          <c:val>
            <c:numRef>
              <c:f>Sheet1!$B$2:$B$7</c:f>
              <c:numCache>
                <c:formatCode>0</c:formatCode>
                <c:ptCount val="6"/>
                <c:pt idx="0">
                  <c:v>35.040983606557376</c:v>
                </c:pt>
                <c:pt idx="1">
                  <c:v>4.9033957845433251</c:v>
                </c:pt>
                <c:pt idx="2">
                  <c:v>7.6405152224824358</c:v>
                </c:pt>
                <c:pt idx="3">
                  <c:v>9.4115925058548005</c:v>
                </c:pt>
                <c:pt idx="4">
                  <c:v>32.420960187353629</c:v>
                </c:pt>
                <c:pt idx="5">
                  <c:v>10.582552693208431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2D-8047-B3AE-D1B266C86AD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% Revenue Share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Sheet1!$A$2:$A$7</c:f>
              <c:strCache>
                <c:ptCount val="6"/>
                <c:pt idx="0">
                  <c:v>Loyal Money-savers </c:v>
                </c:pt>
                <c:pt idx="1">
                  <c:v>Committed Mid-level Clients</c:v>
                </c:pt>
                <c:pt idx="2">
                  <c:v>Nuts &amp; Bolts</c:v>
                </c:pt>
                <c:pt idx="3">
                  <c:v>Talkaholics</c:v>
                </c:pt>
                <c:pt idx="4">
                  <c:v>Promo-loving newbies </c:v>
                </c:pt>
                <c:pt idx="5">
                  <c:v>Game of Phones</c:v>
                </c:pt>
              </c:strCache>
            </c:strRef>
          </c:cat>
          <c:val>
            <c:numRef>
              <c:f>Sheet1!$C$2:$C$7</c:f>
              <c:numCache>
                <c:formatCode>#,##0_);\(#,##0\)</c:formatCode>
                <c:ptCount val="6"/>
                <c:pt idx="0">
                  <c:v>18.581265951134238</c:v>
                </c:pt>
                <c:pt idx="1">
                  <c:v>16.457852859926213</c:v>
                </c:pt>
                <c:pt idx="2">
                  <c:v>15.824454777983954</c:v>
                </c:pt>
                <c:pt idx="3">
                  <c:v>17.110980793420389</c:v>
                </c:pt>
                <c:pt idx="4">
                  <c:v>13.946825737718683</c:v>
                </c:pt>
                <c:pt idx="5">
                  <c:v>18.078619879816522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52D-8047-B3AE-D1B266C86A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808161392"/>
        <c:axId val="1811176464"/>
        <c:axId val="0"/>
      </c:bar3DChart>
      <c:catAx>
        <c:axId val="1808161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1176464"/>
        <c:crosses val="autoZero"/>
        <c:auto val="1"/>
        <c:lblAlgn val="ctr"/>
        <c:lblOffset val="100"/>
        <c:noMultiLvlLbl val="0"/>
      </c:catAx>
      <c:valAx>
        <c:axId val="1811176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Percentage(%)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0816139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ln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Factor</a:t>
            </a:r>
            <a:r>
              <a:rPr lang="en-US" baseline="0" dirty="0"/>
              <a:t> VS Tenure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Current Tenure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Bundling</c:v>
                </c:pt>
                <c:pt idx="1">
                  <c:v>Auto-bill</c:v>
                </c:pt>
                <c:pt idx="2">
                  <c:v>Hotline</c:v>
                </c:pt>
              </c:strCache>
            </c:strRef>
          </c:cat>
          <c:val>
            <c:numRef>
              <c:f>Sheet1!$B$2:$B$4</c:f>
              <c:numCache>
                <c:formatCode>0</c:formatCode>
                <c:ptCount val="3"/>
                <c:pt idx="0">
                  <c:v>141</c:v>
                </c:pt>
                <c:pt idx="1">
                  <c:v>146</c:v>
                </c:pt>
                <c:pt idx="2">
                  <c:v>181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4D-D947-BF14-0357B36FD6E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Predicted Tenure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Bundling</c:v>
                </c:pt>
                <c:pt idx="1">
                  <c:v>Auto-bill</c:v>
                </c:pt>
                <c:pt idx="2">
                  <c:v>Hotline</c:v>
                </c:pt>
              </c:strCache>
            </c:strRef>
          </c:cat>
          <c:val>
            <c:numRef>
              <c:f>Sheet1!$C$2:$C$4</c:f>
              <c:numCache>
                <c:formatCode>0</c:formatCode>
                <c:ptCount val="3"/>
                <c:pt idx="0">
                  <c:v>146</c:v>
                </c:pt>
                <c:pt idx="1">
                  <c:v>181</c:v>
                </c:pt>
                <c:pt idx="2">
                  <c:v>195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4D-D947-BF14-0357B36FD6E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61483567"/>
        <c:axId val="61631183"/>
      </c:barChart>
      <c:catAx>
        <c:axId val="614835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631183"/>
        <c:crosses val="autoZero"/>
        <c:auto val="1"/>
        <c:lblAlgn val="ctr"/>
        <c:lblOffset val="100"/>
        <c:noMultiLvlLbl val="0"/>
      </c:catAx>
      <c:valAx>
        <c:axId val="616311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Days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4835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Factor</a:t>
            </a:r>
            <a:r>
              <a:rPr lang="en-US" baseline="0" dirty="0"/>
              <a:t> contribution to profit %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Profit % contribution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Bundling</c:v>
                </c:pt>
                <c:pt idx="1">
                  <c:v>Auto-bill</c:v>
                </c:pt>
                <c:pt idx="2">
                  <c:v>Hotline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3.5489401240000003E-2</c:v>
                </c:pt>
                <c:pt idx="1">
                  <c:v>0.23991149340000001</c:v>
                </c:pt>
                <c:pt idx="2">
                  <c:v>0.38328553339999999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47-F249-8360-C98F1E295A7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61483567"/>
        <c:axId val="61631183"/>
      </c:barChart>
      <c:catAx>
        <c:axId val="614835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631183"/>
        <c:crosses val="autoZero"/>
        <c:auto val="1"/>
        <c:lblAlgn val="ctr"/>
        <c:lblOffset val="100"/>
        <c:noMultiLvlLbl val="0"/>
      </c:catAx>
      <c:valAx>
        <c:axId val="616311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Percent(%)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4835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DA45D3-6606-5642-AA21-8D19BC4DC25C}" type="doc">
      <dgm:prSet loTypeId="urn:microsoft.com/office/officeart/2008/layout/VerticalCurvedList" loCatId="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9B83A27-0D97-1A42-8C50-D05C2D220257}">
      <dgm:prSet phldrT="[Text]" custT="1"/>
      <dgm:spPr/>
      <dgm:t>
        <a:bodyPr/>
        <a:lstStyle/>
        <a:p>
          <a:r>
            <a:rPr lang="en-US" sz="2800" dirty="0">
              <a:latin typeface="Calibri" panose="020F0502020204030204" pitchFamily="34" charset="0"/>
              <a:cs typeface="Calibri" panose="020F0502020204030204" pitchFamily="34" charset="0"/>
            </a:rPr>
            <a:t>Executive Summary</a:t>
          </a:r>
        </a:p>
      </dgm:t>
    </dgm:pt>
    <dgm:pt modelId="{953440BE-146D-D14B-9F69-31E1BCEF416F}" type="parTrans" cxnId="{3A42CF57-1BC8-3B4C-8C9B-5CDF742E0648}">
      <dgm:prSet/>
      <dgm:spPr/>
      <dgm:t>
        <a:bodyPr/>
        <a:lstStyle/>
        <a:p>
          <a:endParaRPr lang="en-US"/>
        </a:p>
      </dgm:t>
    </dgm:pt>
    <dgm:pt modelId="{CB948028-9600-704E-A601-5724B1F12C1F}" type="sibTrans" cxnId="{3A42CF57-1BC8-3B4C-8C9B-5CDF742E0648}">
      <dgm:prSet/>
      <dgm:spPr/>
      <dgm:t>
        <a:bodyPr/>
        <a:lstStyle/>
        <a:p>
          <a:endParaRPr lang="en-US"/>
        </a:p>
      </dgm:t>
    </dgm:pt>
    <dgm:pt modelId="{641F009D-0F01-934C-8DF6-76731AF6B51C}">
      <dgm:prSet phldrT="[Text]" custT="1"/>
      <dgm:spPr/>
      <dgm:t>
        <a:bodyPr/>
        <a:lstStyle/>
        <a:p>
          <a:r>
            <a:rPr lang="en-US" sz="2800" dirty="0">
              <a:latin typeface="Calibri" panose="020F0502020204030204" pitchFamily="34" charset="0"/>
              <a:cs typeface="Calibri" panose="020F0502020204030204" pitchFamily="34" charset="0"/>
            </a:rPr>
            <a:t>Analytical Techniques</a:t>
          </a:r>
        </a:p>
      </dgm:t>
    </dgm:pt>
    <dgm:pt modelId="{3E58D8D1-0B47-2847-B7B8-2D54A569E883}" type="parTrans" cxnId="{6D5B335F-9DD6-B243-8238-3E1BCE3A8290}">
      <dgm:prSet/>
      <dgm:spPr/>
      <dgm:t>
        <a:bodyPr/>
        <a:lstStyle/>
        <a:p>
          <a:endParaRPr lang="en-US"/>
        </a:p>
      </dgm:t>
    </dgm:pt>
    <dgm:pt modelId="{515707C0-5B76-A34B-8392-1401F047E3E4}" type="sibTrans" cxnId="{6D5B335F-9DD6-B243-8238-3E1BCE3A8290}">
      <dgm:prSet/>
      <dgm:spPr/>
      <dgm:t>
        <a:bodyPr/>
        <a:lstStyle/>
        <a:p>
          <a:endParaRPr lang="en-US"/>
        </a:p>
      </dgm:t>
    </dgm:pt>
    <dgm:pt modelId="{C963110C-3E2E-244F-B8DE-303FA25EFD05}">
      <dgm:prSet phldrT="[Text]" custT="1"/>
      <dgm:spPr/>
      <dgm:t>
        <a:bodyPr/>
        <a:lstStyle/>
        <a:p>
          <a:r>
            <a:rPr lang="en-US" sz="2800" dirty="0">
              <a:latin typeface="Calibri" panose="020F0502020204030204" pitchFamily="34" charset="0"/>
              <a:cs typeface="Calibri" panose="020F0502020204030204" pitchFamily="34" charset="0"/>
            </a:rPr>
            <a:t>Market Segmentation</a:t>
          </a:r>
        </a:p>
      </dgm:t>
    </dgm:pt>
    <dgm:pt modelId="{D438DA99-B4A4-554C-BCF9-E3CD8ADA22DE}" type="parTrans" cxnId="{9E509F09-5D46-FD40-AEFF-0C9437481FD5}">
      <dgm:prSet/>
      <dgm:spPr/>
      <dgm:t>
        <a:bodyPr/>
        <a:lstStyle/>
        <a:p>
          <a:endParaRPr lang="en-US"/>
        </a:p>
      </dgm:t>
    </dgm:pt>
    <dgm:pt modelId="{F3B2A8EA-B988-C340-8A46-07B59F324B05}" type="sibTrans" cxnId="{9E509F09-5D46-FD40-AEFF-0C9437481FD5}">
      <dgm:prSet/>
      <dgm:spPr/>
      <dgm:t>
        <a:bodyPr/>
        <a:lstStyle/>
        <a:p>
          <a:endParaRPr lang="en-US"/>
        </a:p>
      </dgm:t>
    </dgm:pt>
    <dgm:pt modelId="{FD1B7484-8EB7-D44F-95FA-C7CCC2E004C2}">
      <dgm:prSet custT="1"/>
      <dgm:spPr/>
      <dgm:t>
        <a:bodyPr/>
        <a:lstStyle/>
        <a:p>
          <a:r>
            <a:rPr lang="en-US" sz="2500" dirty="0"/>
            <a:t>Customer Retention Strategies</a:t>
          </a:r>
        </a:p>
      </dgm:t>
    </dgm:pt>
    <dgm:pt modelId="{CC6BD9B9-B132-3342-8621-B755D452EE35}" type="parTrans" cxnId="{905905EC-4233-EE4D-A331-D39B06F35745}">
      <dgm:prSet/>
      <dgm:spPr/>
      <dgm:t>
        <a:bodyPr/>
        <a:lstStyle/>
        <a:p>
          <a:endParaRPr lang="en-US"/>
        </a:p>
      </dgm:t>
    </dgm:pt>
    <dgm:pt modelId="{760C53E8-E6F2-304A-B41B-B5D018BB7B89}" type="sibTrans" cxnId="{905905EC-4233-EE4D-A331-D39B06F35745}">
      <dgm:prSet/>
      <dgm:spPr/>
      <dgm:t>
        <a:bodyPr/>
        <a:lstStyle/>
        <a:p>
          <a:endParaRPr lang="en-US"/>
        </a:p>
      </dgm:t>
    </dgm:pt>
    <dgm:pt modelId="{1897DDDC-0DBB-894F-BC73-A138728C1345}" type="pres">
      <dgm:prSet presAssocID="{D2DA45D3-6606-5642-AA21-8D19BC4DC25C}" presName="Name0" presStyleCnt="0">
        <dgm:presLayoutVars>
          <dgm:chMax val="7"/>
          <dgm:chPref val="7"/>
          <dgm:dir/>
        </dgm:presLayoutVars>
      </dgm:prSet>
      <dgm:spPr/>
    </dgm:pt>
    <dgm:pt modelId="{4A4AC4E8-C7E7-5C45-9EC5-97AAE985D085}" type="pres">
      <dgm:prSet presAssocID="{D2DA45D3-6606-5642-AA21-8D19BC4DC25C}" presName="Name1" presStyleCnt="0"/>
      <dgm:spPr/>
    </dgm:pt>
    <dgm:pt modelId="{57D78979-7135-8241-B775-B93FF4A7631F}" type="pres">
      <dgm:prSet presAssocID="{D2DA45D3-6606-5642-AA21-8D19BC4DC25C}" presName="cycle" presStyleCnt="0"/>
      <dgm:spPr/>
    </dgm:pt>
    <dgm:pt modelId="{A9F59ED1-DB54-0F45-95D2-5B50DD45EDF5}" type="pres">
      <dgm:prSet presAssocID="{D2DA45D3-6606-5642-AA21-8D19BC4DC25C}" presName="srcNode" presStyleLbl="node1" presStyleIdx="0" presStyleCnt="4"/>
      <dgm:spPr/>
    </dgm:pt>
    <dgm:pt modelId="{6AEBFAB2-E41B-1D40-A0A6-C416E821F0D3}" type="pres">
      <dgm:prSet presAssocID="{D2DA45D3-6606-5642-AA21-8D19BC4DC25C}" presName="conn" presStyleLbl="parChTrans1D2" presStyleIdx="0" presStyleCnt="1"/>
      <dgm:spPr/>
    </dgm:pt>
    <dgm:pt modelId="{4FE3603B-4F4B-D94C-A31C-D823C6109293}" type="pres">
      <dgm:prSet presAssocID="{D2DA45D3-6606-5642-AA21-8D19BC4DC25C}" presName="extraNode" presStyleLbl="node1" presStyleIdx="0" presStyleCnt="4"/>
      <dgm:spPr/>
    </dgm:pt>
    <dgm:pt modelId="{7F460FE8-45D7-8048-824A-CA186EE93956}" type="pres">
      <dgm:prSet presAssocID="{D2DA45D3-6606-5642-AA21-8D19BC4DC25C}" presName="dstNode" presStyleLbl="node1" presStyleIdx="0" presStyleCnt="4"/>
      <dgm:spPr/>
    </dgm:pt>
    <dgm:pt modelId="{C101E8AE-9F13-D048-916F-F61C758C2C7D}" type="pres">
      <dgm:prSet presAssocID="{09B83A27-0D97-1A42-8C50-D05C2D220257}" presName="text_1" presStyleLbl="node1" presStyleIdx="0" presStyleCnt="4">
        <dgm:presLayoutVars>
          <dgm:bulletEnabled val="1"/>
        </dgm:presLayoutVars>
      </dgm:prSet>
      <dgm:spPr/>
    </dgm:pt>
    <dgm:pt modelId="{AF187CE8-2BEA-4B44-A3C0-B0864AA4E420}" type="pres">
      <dgm:prSet presAssocID="{09B83A27-0D97-1A42-8C50-D05C2D220257}" presName="accent_1" presStyleCnt="0"/>
      <dgm:spPr/>
    </dgm:pt>
    <dgm:pt modelId="{81DE58B2-6F90-2B4B-ADFA-B2C65FF8C7E0}" type="pres">
      <dgm:prSet presAssocID="{09B83A27-0D97-1A42-8C50-D05C2D220257}" presName="accentRepeatNode" presStyleLbl="solidFgAcc1" presStyleIdx="0" presStyleCnt="4"/>
      <dgm:spPr/>
    </dgm:pt>
    <dgm:pt modelId="{257F3D32-C098-0546-A109-3E03223D84B6}" type="pres">
      <dgm:prSet presAssocID="{641F009D-0F01-934C-8DF6-76731AF6B51C}" presName="text_2" presStyleLbl="node1" presStyleIdx="1" presStyleCnt="4">
        <dgm:presLayoutVars>
          <dgm:bulletEnabled val="1"/>
        </dgm:presLayoutVars>
      </dgm:prSet>
      <dgm:spPr/>
    </dgm:pt>
    <dgm:pt modelId="{0D5F674D-5304-6F4C-BBD3-EEF866B8E47D}" type="pres">
      <dgm:prSet presAssocID="{641F009D-0F01-934C-8DF6-76731AF6B51C}" presName="accent_2" presStyleCnt="0"/>
      <dgm:spPr/>
    </dgm:pt>
    <dgm:pt modelId="{680C8FAF-DB52-D14D-BB02-297849394A77}" type="pres">
      <dgm:prSet presAssocID="{641F009D-0F01-934C-8DF6-76731AF6B51C}" presName="accentRepeatNode" presStyleLbl="solidFgAcc1" presStyleIdx="1" presStyleCnt="4"/>
      <dgm:spPr/>
    </dgm:pt>
    <dgm:pt modelId="{26803249-9B56-7642-9013-386B61A63E8C}" type="pres">
      <dgm:prSet presAssocID="{C963110C-3E2E-244F-B8DE-303FA25EFD05}" presName="text_3" presStyleLbl="node1" presStyleIdx="2" presStyleCnt="4">
        <dgm:presLayoutVars>
          <dgm:bulletEnabled val="1"/>
        </dgm:presLayoutVars>
      </dgm:prSet>
      <dgm:spPr/>
    </dgm:pt>
    <dgm:pt modelId="{767710F2-F6C4-A14E-AC11-2D4E761B770A}" type="pres">
      <dgm:prSet presAssocID="{C963110C-3E2E-244F-B8DE-303FA25EFD05}" presName="accent_3" presStyleCnt="0"/>
      <dgm:spPr/>
    </dgm:pt>
    <dgm:pt modelId="{15A12996-C0BA-D643-8570-2561F7CFA4CF}" type="pres">
      <dgm:prSet presAssocID="{C963110C-3E2E-244F-B8DE-303FA25EFD05}" presName="accentRepeatNode" presStyleLbl="solidFgAcc1" presStyleIdx="2" presStyleCnt="4"/>
      <dgm:spPr/>
    </dgm:pt>
    <dgm:pt modelId="{5F23B70B-504A-B24D-A9C3-434513D74612}" type="pres">
      <dgm:prSet presAssocID="{FD1B7484-8EB7-D44F-95FA-C7CCC2E004C2}" presName="text_4" presStyleLbl="node1" presStyleIdx="3" presStyleCnt="4">
        <dgm:presLayoutVars>
          <dgm:bulletEnabled val="1"/>
        </dgm:presLayoutVars>
      </dgm:prSet>
      <dgm:spPr/>
    </dgm:pt>
    <dgm:pt modelId="{4EB37B64-199C-7541-AC6F-9DC6F038B66F}" type="pres">
      <dgm:prSet presAssocID="{FD1B7484-8EB7-D44F-95FA-C7CCC2E004C2}" presName="accent_4" presStyleCnt="0"/>
      <dgm:spPr/>
    </dgm:pt>
    <dgm:pt modelId="{D5CEC16B-0FE5-4549-9DC1-8F3A8AE16ED5}" type="pres">
      <dgm:prSet presAssocID="{FD1B7484-8EB7-D44F-95FA-C7CCC2E004C2}" presName="accentRepeatNode" presStyleLbl="solidFgAcc1" presStyleIdx="3" presStyleCnt="4"/>
      <dgm:spPr/>
    </dgm:pt>
  </dgm:ptLst>
  <dgm:cxnLst>
    <dgm:cxn modelId="{9E509F09-5D46-FD40-AEFF-0C9437481FD5}" srcId="{D2DA45D3-6606-5642-AA21-8D19BC4DC25C}" destId="{C963110C-3E2E-244F-B8DE-303FA25EFD05}" srcOrd="2" destOrd="0" parTransId="{D438DA99-B4A4-554C-BCF9-E3CD8ADA22DE}" sibTransId="{F3B2A8EA-B988-C340-8A46-07B59F324B05}"/>
    <dgm:cxn modelId="{6D5B335F-9DD6-B243-8238-3E1BCE3A8290}" srcId="{D2DA45D3-6606-5642-AA21-8D19BC4DC25C}" destId="{641F009D-0F01-934C-8DF6-76731AF6B51C}" srcOrd="1" destOrd="0" parTransId="{3E58D8D1-0B47-2847-B7B8-2D54A569E883}" sibTransId="{515707C0-5B76-A34B-8392-1401F047E3E4}"/>
    <dgm:cxn modelId="{3A42CF57-1BC8-3B4C-8C9B-5CDF742E0648}" srcId="{D2DA45D3-6606-5642-AA21-8D19BC4DC25C}" destId="{09B83A27-0D97-1A42-8C50-D05C2D220257}" srcOrd="0" destOrd="0" parTransId="{953440BE-146D-D14B-9F69-31E1BCEF416F}" sibTransId="{CB948028-9600-704E-A601-5724B1F12C1F}"/>
    <dgm:cxn modelId="{63FFA897-C560-D940-AC68-CBC51057B822}" type="presOf" srcId="{D2DA45D3-6606-5642-AA21-8D19BC4DC25C}" destId="{1897DDDC-0DBB-894F-BC73-A138728C1345}" srcOrd="0" destOrd="0" presId="urn:microsoft.com/office/officeart/2008/layout/VerticalCurvedList"/>
    <dgm:cxn modelId="{6ED7DDA4-B67E-1444-B859-06E2042185E7}" type="presOf" srcId="{CB948028-9600-704E-A601-5724B1F12C1F}" destId="{6AEBFAB2-E41B-1D40-A0A6-C416E821F0D3}" srcOrd="0" destOrd="0" presId="urn:microsoft.com/office/officeart/2008/layout/VerticalCurvedList"/>
    <dgm:cxn modelId="{16EF6BA7-34DC-6C4D-8072-23AF9DA77E47}" type="presOf" srcId="{FD1B7484-8EB7-D44F-95FA-C7CCC2E004C2}" destId="{5F23B70B-504A-B24D-A9C3-434513D74612}" srcOrd="0" destOrd="0" presId="urn:microsoft.com/office/officeart/2008/layout/VerticalCurvedList"/>
    <dgm:cxn modelId="{69F0C6D1-EAB1-4C44-B90B-83BD1EB1F6B7}" type="presOf" srcId="{09B83A27-0D97-1A42-8C50-D05C2D220257}" destId="{C101E8AE-9F13-D048-916F-F61C758C2C7D}" srcOrd="0" destOrd="0" presId="urn:microsoft.com/office/officeart/2008/layout/VerticalCurvedList"/>
    <dgm:cxn modelId="{E1155DE7-ACF3-3E4B-9EFF-EF7BCA087143}" type="presOf" srcId="{641F009D-0F01-934C-8DF6-76731AF6B51C}" destId="{257F3D32-C098-0546-A109-3E03223D84B6}" srcOrd="0" destOrd="0" presId="urn:microsoft.com/office/officeart/2008/layout/VerticalCurvedList"/>
    <dgm:cxn modelId="{905905EC-4233-EE4D-A331-D39B06F35745}" srcId="{D2DA45D3-6606-5642-AA21-8D19BC4DC25C}" destId="{FD1B7484-8EB7-D44F-95FA-C7CCC2E004C2}" srcOrd="3" destOrd="0" parTransId="{CC6BD9B9-B132-3342-8621-B755D452EE35}" sibTransId="{760C53E8-E6F2-304A-B41B-B5D018BB7B89}"/>
    <dgm:cxn modelId="{EA568AFA-C4C6-FF4E-B06D-E6897BC7061F}" type="presOf" srcId="{C963110C-3E2E-244F-B8DE-303FA25EFD05}" destId="{26803249-9B56-7642-9013-386B61A63E8C}" srcOrd="0" destOrd="0" presId="urn:microsoft.com/office/officeart/2008/layout/VerticalCurvedList"/>
    <dgm:cxn modelId="{E10AE73C-9192-7B4C-9E85-3C9BD60E7CBF}" type="presParOf" srcId="{1897DDDC-0DBB-894F-BC73-A138728C1345}" destId="{4A4AC4E8-C7E7-5C45-9EC5-97AAE985D085}" srcOrd="0" destOrd="0" presId="urn:microsoft.com/office/officeart/2008/layout/VerticalCurvedList"/>
    <dgm:cxn modelId="{FFC94313-B7E0-5A42-998F-3E11BDC0C3CE}" type="presParOf" srcId="{4A4AC4E8-C7E7-5C45-9EC5-97AAE985D085}" destId="{57D78979-7135-8241-B775-B93FF4A7631F}" srcOrd="0" destOrd="0" presId="urn:microsoft.com/office/officeart/2008/layout/VerticalCurvedList"/>
    <dgm:cxn modelId="{1580CEDD-2BCC-3F4E-8E17-415E862FC78D}" type="presParOf" srcId="{57D78979-7135-8241-B775-B93FF4A7631F}" destId="{A9F59ED1-DB54-0F45-95D2-5B50DD45EDF5}" srcOrd="0" destOrd="0" presId="urn:microsoft.com/office/officeart/2008/layout/VerticalCurvedList"/>
    <dgm:cxn modelId="{2BD898D4-57BF-0B46-B4CE-3B3FEEFFF021}" type="presParOf" srcId="{57D78979-7135-8241-B775-B93FF4A7631F}" destId="{6AEBFAB2-E41B-1D40-A0A6-C416E821F0D3}" srcOrd="1" destOrd="0" presId="urn:microsoft.com/office/officeart/2008/layout/VerticalCurvedList"/>
    <dgm:cxn modelId="{547CA907-1860-8C4F-866A-B1790A91DED3}" type="presParOf" srcId="{57D78979-7135-8241-B775-B93FF4A7631F}" destId="{4FE3603B-4F4B-D94C-A31C-D823C6109293}" srcOrd="2" destOrd="0" presId="urn:microsoft.com/office/officeart/2008/layout/VerticalCurvedList"/>
    <dgm:cxn modelId="{A8E8704C-D059-294F-A7B2-B27AF2DE5428}" type="presParOf" srcId="{57D78979-7135-8241-B775-B93FF4A7631F}" destId="{7F460FE8-45D7-8048-824A-CA186EE93956}" srcOrd="3" destOrd="0" presId="urn:microsoft.com/office/officeart/2008/layout/VerticalCurvedList"/>
    <dgm:cxn modelId="{D15FBBCD-D4F6-FE4C-9124-3B669206583F}" type="presParOf" srcId="{4A4AC4E8-C7E7-5C45-9EC5-97AAE985D085}" destId="{C101E8AE-9F13-D048-916F-F61C758C2C7D}" srcOrd="1" destOrd="0" presId="urn:microsoft.com/office/officeart/2008/layout/VerticalCurvedList"/>
    <dgm:cxn modelId="{5615C08A-02C7-C243-A3F7-D5A85595AA72}" type="presParOf" srcId="{4A4AC4E8-C7E7-5C45-9EC5-97AAE985D085}" destId="{AF187CE8-2BEA-4B44-A3C0-B0864AA4E420}" srcOrd="2" destOrd="0" presId="urn:microsoft.com/office/officeart/2008/layout/VerticalCurvedList"/>
    <dgm:cxn modelId="{800D950A-462D-2C4C-B6A5-0852AF4B5CFE}" type="presParOf" srcId="{AF187CE8-2BEA-4B44-A3C0-B0864AA4E420}" destId="{81DE58B2-6F90-2B4B-ADFA-B2C65FF8C7E0}" srcOrd="0" destOrd="0" presId="urn:microsoft.com/office/officeart/2008/layout/VerticalCurvedList"/>
    <dgm:cxn modelId="{AC77951D-E656-0D47-BB2D-AC61AED8FBD1}" type="presParOf" srcId="{4A4AC4E8-C7E7-5C45-9EC5-97AAE985D085}" destId="{257F3D32-C098-0546-A109-3E03223D84B6}" srcOrd="3" destOrd="0" presId="urn:microsoft.com/office/officeart/2008/layout/VerticalCurvedList"/>
    <dgm:cxn modelId="{757CFBB1-9CD4-B645-AF62-6A700CC49FD5}" type="presParOf" srcId="{4A4AC4E8-C7E7-5C45-9EC5-97AAE985D085}" destId="{0D5F674D-5304-6F4C-BBD3-EEF866B8E47D}" srcOrd="4" destOrd="0" presId="urn:microsoft.com/office/officeart/2008/layout/VerticalCurvedList"/>
    <dgm:cxn modelId="{A1F1C32F-440C-254E-B5F2-AE23C54C51DE}" type="presParOf" srcId="{0D5F674D-5304-6F4C-BBD3-EEF866B8E47D}" destId="{680C8FAF-DB52-D14D-BB02-297849394A77}" srcOrd="0" destOrd="0" presId="urn:microsoft.com/office/officeart/2008/layout/VerticalCurvedList"/>
    <dgm:cxn modelId="{94ABFF6D-6F30-924E-ACDD-55E93AFEA43A}" type="presParOf" srcId="{4A4AC4E8-C7E7-5C45-9EC5-97AAE985D085}" destId="{26803249-9B56-7642-9013-386B61A63E8C}" srcOrd="5" destOrd="0" presId="urn:microsoft.com/office/officeart/2008/layout/VerticalCurvedList"/>
    <dgm:cxn modelId="{65A99D06-55D0-814A-AA58-1D7177873541}" type="presParOf" srcId="{4A4AC4E8-C7E7-5C45-9EC5-97AAE985D085}" destId="{767710F2-F6C4-A14E-AC11-2D4E761B770A}" srcOrd="6" destOrd="0" presId="urn:microsoft.com/office/officeart/2008/layout/VerticalCurvedList"/>
    <dgm:cxn modelId="{F602C2EC-4563-E948-B08F-AD6E8355C622}" type="presParOf" srcId="{767710F2-F6C4-A14E-AC11-2D4E761B770A}" destId="{15A12996-C0BA-D643-8570-2561F7CFA4CF}" srcOrd="0" destOrd="0" presId="urn:microsoft.com/office/officeart/2008/layout/VerticalCurvedList"/>
    <dgm:cxn modelId="{F164931A-A049-8C44-B27F-536539F15919}" type="presParOf" srcId="{4A4AC4E8-C7E7-5C45-9EC5-97AAE985D085}" destId="{5F23B70B-504A-B24D-A9C3-434513D74612}" srcOrd="7" destOrd="0" presId="urn:microsoft.com/office/officeart/2008/layout/VerticalCurvedList"/>
    <dgm:cxn modelId="{3BB7D2F9-935B-184E-BD44-59509B2DC416}" type="presParOf" srcId="{4A4AC4E8-C7E7-5C45-9EC5-97AAE985D085}" destId="{4EB37B64-199C-7541-AC6F-9DC6F038B66F}" srcOrd="8" destOrd="0" presId="urn:microsoft.com/office/officeart/2008/layout/VerticalCurvedList"/>
    <dgm:cxn modelId="{7F389D4F-F3CD-7948-9642-C87127D4E90F}" type="presParOf" srcId="{4EB37B64-199C-7541-AC6F-9DC6F038B66F}" destId="{D5CEC16B-0FE5-4549-9DC1-8F3A8AE16ED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7F1D79B-23BB-3045-83AC-024253FFC65C}" type="doc">
      <dgm:prSet loTypeId="urn:microsoft.com/office/officeart/2005/8/layout/process1" loCatId="" qsTypeId="urn:microsoft.com/office/officeart/2005/8/quickstyle/simple1" qsCatId="simple" csTypeId="urn:microsoft.com/office/officeart/2005/8/colors/accent1_1" csCatId="accent1" phldr="1"/>
      <dgm:spPr/>
    </dgm:pt>
    <dgm:pt modelId="{ECE94754-3871-6E49-88DE-CDB7D828FA5C}">
      <dgm:prSet phldrT="[Text]"/>
      <dgm:spPr/>
      <dgm:t>
        <a:bodyPr/>
        <a:lstStyle/>
        <a:p>
          <a:r>
            <a:rPr lang="en-US" dirty="0">
              <a:solidFill>
                <a:srgbClr val="00B050"/>
              </a:solidFill>
            </a:rPr>
            <a:t>Increase</a:t>
          </a:r>
          <a:r>
            <a:rPr lang="en-US" dirty="0"/>
            <a:t> Price</a:t>
          </a:r>
        </a:p>
      </dgm:t>
    </dgm:pt>
    <dgm:pt modelId="{E4A05914-693E-C241-9DC8-4E7012C7390A}" type="parTrans" cxnId="{93A91EA0-D37E-E640-8B73-65A9A3601041}">
      <dgm:prSet/>
      <dgm:spPr/>
      <dgm:t>
        <a:bodyPr/>
        <a:lstStyle/>
        <a:p>
          <a:endParaRPr lang="en-US"/>
        </a:p>
      </dgm:t>
    </dgm:pt>
    <dgm:pt modelId="{8BAC50F4-13B0-EE48-91B2-30012780EC64}" type="sibTrans" cxnId="{93A91EA0-D37E-E640-8B73-65A9A3601041}">
      <dgm:prSet/>
      <dgm:spPr/>
      <dgm:t>
        <a:bodyPr/>
        <a:lstStyle/>
        <a:p>
          <a:endParaRPr lang="en-US"/>
        </a:p>
      </dgm:t>
    </dgm:pt>
    <dgm:pt modelId="{F541FE8B-F22C-1840-8208-33D4D84E1435}">
      <dgm:prSet phldrT="[Text]"/>
      <dgm:spPr/>
      <dgm:t>
        <a:bodyPr/>
        <a:lstStyle/>
        <a:p>
          <a:r>
            <a:rPr lang="en-US" dirty="0">
              <a:solidFill>
                <a:srgbClr val="00B050"/>
              </a:solidFill>
            </a:rPr>
            <a:t>Increase</a:t>
          </a:r>
          <a:r>
            <a:rPr lang="en-US" dirty="0"/>
            <a:t> Revenue</a:t>
          </a:r>
        </a:p>
      </dgm:t>
    </dgm:pt>
    <dgm:pt modelId="{DA2B820C-6B22-824F-9833-C3483440F731}" type="parTrans" cxnId="{92182294-CFE2-174F-9425-5389A2AB12E8}">
      <dgm:prSet/>
      <dgm:spPr/>
      <dgm:t>
        <a:bodyPr/>
        <a:lstStyle/>
        <a:p>
          <a:endParaRPr lang="en-US"/>
        </a:p>
      </dgm:t>
    </dgm:pt>
    <dgm:pt modelId="{D67A91B5-3836-CD49-A467-F33D8C43B20C}" type="sibTrans" cxnId="{92182294-CFE2-174F-9425-5389A2AB12E8}">
      <dgm:prSet/>
      <dgm:spPr/>
      <dgm:t>
        <a:bodyPr/>
        <a:lstStyle/>
        <a:p>
          <a:endParaRPr lang="en-US"/>
        </a:p>
      </dgm:t>
    </dgm:pt>
    <dgm:pt modelId="{15245948-DA87-3049-8355-4C7AF4A3DD44}" type="pres">
      <dgm:prSet presAssocID="{77F1D79B-23BB-3045-83AC-024253FFC65C}" presName="Name0" presStyleCnt="0">
        <dgm:presLayoutVars>
          <dgm:dir/>
          <dgm:resizeHandles val="exact"/>
        </dgm:presLayoutVars>
      </dgm:prSet>
      <dgm:spPr/>
    </dgm:pt>
    <dgm:pt modelId="{DF6E4214-DFDC-3F43-A8CD-E4A5EFFAE516}" type="pres">
      <dgm:prSet presAssocID="{ECE94754-3871-6E49-88DE-CDB7D828FA5C}" presName="node" presStyleLbl="node1" presStyleIdx="0" presStyleCnt="2">
        <dgm:presLayoutVars>
          <dgm:bulletEnabled val="1"/>
        </dgm:presLayoutVars>
      </dgm:prSet>
      <dgm:spPr/>
    </dgm:pt>
    <dgm:pt modelId="{86098B2C-12D2-B04A-BCAA-64A71AB8B12C}" type="pres">
      <dgm:prSet presAssocID="{8BAC50F4-13B0-EE48-91B2-30012780EC64}" presName="sibTrans" presStyleLbl="sibTrans2D1" presStyleIdx="0" presStyleCnt="1"/>
      <dgm:spPr/>
    </dgm:pt>
    <dgm:pt modelId="{43741756-1B48-4443-B35E-401F499767E1}" type="pres">
      <dgm:prSet presAssocID="{8BAC50F4-13B0-EE48-91B2-30012780EC64}" presName="connectorText" presStyleLbl="sibTrans2D1" presStyleIdx="0" presStyleCnt="1"/>
      <dgm:spPr/>
    </dgm:pt>
    <dgm:pt modelId="{6FBC38CD-6942-1847-B377-6CADAACDC5B0}" type="pres">
      <dgm:prSet presAssocID="{F541FE8B-F22C-1840-8208-33D4D84E1435}" presName="node" presStyleLbl="node1" presStyleIdx="1" presStyleCnt="2">
        <dgm:presLayoutVars>
          <dgm:bulletEnabled val="1"/>
        </dgm:presLayoutVars>
      </dgm:prSet>
      <dgm:spPr/>
    </dgm:pt>
  </dgm:ptLst>
  <dgm:cxnLst>
    <dgm:cxn modelId="{C9913D01-71FA-1042-9AC8-A87592B8B89B}" type="presOf" srcId="{8BAC50F4-13B0-EE48-91B2-30012780EC64}" destId="{86098B2C-12D2-B04A-BCAA-64A71AB8B12C}" srcOrd="0" destOrd="0" presId="urn:microsoft.com/office/officeart/2005/8/layout/process1"/>
    <dgm:cxn modelId="{035DC50C-693A-2240-861D-3AD476C67F82}" type="presOf" srcId="{F541FE8B-F22C-1840-8208-33D4D84E1435}" destId="{6FBC38CD-6942-1847-B377-6CADAACDC5B0}" srcOrd="0" destOrd="0" presId="urn:microsoft.com/office/officeart/2005/8/layout/process1"/>
    <dgm:cxn modelId="{BF90A633-ADFA-0C44-97C4-219B88B9D400}" type="presOf" srcId="{77F1D79B-23BB-3045-83AC-024253FFC65C}" destId="{15245948-DA87-3049-8355-4C7AF4A3DD44}" srcOrd="0" destOrd="0" presId="urn:microsoft.com/office/officeart/2005/8/layout/process1"/>
    <dgm:cxn modelId="{A0C23845-270B-2143-89F7-637913D1F876}" type="presOf" srcId="{ECE94754-3871-6E49-88DE-CDB7D828FA5C}" destId="{DF6E4214-DFDC-3F43-A8CD-E4A5EFFAE516}" srcOrd="0" destOrd="0" presId="urn:microsoft.com/office/officeart/2005/8/layout/process1"/>
    <dgm:cxn modelId="{63AF8C76-B6E5-3A43-B84A-0DFB2FA18695}" type="presOf" srcId="{8BAC50F4-13B0-EE48-91B2-30012780EC64}" destId="{43741756-1B48-4443-B35E-401F499767E1}" srcOrd="1" destOrd="0" presId="urn:microsoft.com/office/officeart/2005/8/layout/process1"/>
    <dgm:cxn modelId="{92182294-CFE2-174F-9425-5389A2AB12E8}" srcId="{77F1D79B-23BB-3045-83AC-024253FFC65C}" destId="{F541FE8B-F22C-1840-8208-33D4D84E1435}" srcOrd="1" destOrd="0" parTransId="{DA2B820C-6B22-824F-9833-C3483440F731}" sibTransId="{D67A91B5-3836-CD49-A467-F33D8C43B20C}"/>
    <dgm:cxn modelId="{93A91EA0-D37E-E640-8B73-65A9A3601041}" srcId="{77F1D79B-23BB-3045-83AC-024253FFC65C}" destId="{ECE94754-3871-6E49-88DE-CDB7D828FA5C}" srcOrd="0" destOrd="0" parTransId="{E4A05914-693E-C241-9DC8-4E7012C7390A}" sibTransId="{8BAC50F4-13B0-EE48-91B2-30012780EC64}"/>
    <dgm:cxn modelId="{371E2171-CB87-5C45-833A-CB693729DDE7}" type="presParOf" srcId="{15245948-DA87-3049-8355-4C7AF4A3DD44}" destId="{DF6E4214-DFDC-3F43-A8CD-E4A5EFFAE516}" srcOrd="0" destOrd="0" presId="urn:microsoft.com/office/officeart/2005/8/layout/process1"/>
    <dgm:cxn modelId="{E51022F0-16EB-6C43-B5AC-C861C8AB21B4}" type="presParOf" srcId="{15245948-DA87-3049-8355-4C7AF4A3DD44}" destId="{86098B2C-12D2-B04A-BCAA-64A71AB8B12C}" srcOrd="1" destOrd="0" presId="urn:microsoft.com/office/officeart/2005/8/layout/process1"/>
    <dgm:cxn modelId="{122AEEEA-3C72-784C-B56D-23744EB34635}" type="presParOf" srcId="{86098B2C-12D2-B04A-BCAA-64A71AB8B12C}" destId="{43741756-1B48-4443-B35E-401F499767E1}" srcOrd="0" destOrd="0" presId="urn:microsoft.com/office/officeart/2005/8/layout/process1"/>
    <dgm:cxn modelId="{7DFBC666-7173-BB45-BB46-781E21938C5E}" type="presParOf" srcId="{15245948-DA87-3049-8355-4C7AF4A3DD44}" destId="{6FBC38CD-6942-1847-B377-6CADAACDC5B0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3281684-9514-D948-8877-ABFD801DBE37}" type="doc">
      <dgm:prSet loTypeId="urn:microsoft.com/office/officeart/2005/8/layout/cycle6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552B6A7-F679-084B-9961-DFB65B317EDF}">
      <dgm:prSet phldrT="[Text]"/>
      <dgm:spPr/>
      <dgm:t>
        <a:bodyPr/>
        <a:lstStyle/>
        <a:p>
          <a:r>
            <a:rPr lang="en-US" dirty="0"/>
            <a:t>Makes lots of customer calls</a:t>
          </a:r>
        </a:p>
      </dgm:t>
    </dgm:pt>
    <dgm:pt modelId="{813C3D5D-28EA-1A43-A835-C34E90A854A0}" type="parTrans" cxnId="{D7A48673-06CC-FB42-A90F-A46BB2C5EB47}">
      <dgm:prSet/>
      <dgm:spPr/>
      <dgm:t>
        <a:bodyPr/>
        <a:lstStyle/>
        <a:p>
          <a:endParaRPr lang="en-US"/>
        </a:p>
      </dgm:t>
    </dgm:pt>
    <dgm:pt modelId="{94A7FE22-6F6B-A04A-A40B-8FAD40AD2072}" type="sibTrans" cxnId="{D7A48673-06CC-FB42-A90F-A46BB2C5EB47}">
      <dgm:prSet/>
      <dgm:spPr/>
      <dgm:t>
        <a:bodyPr/>
        <a:lstStyle/>
        <a:p>
          <a:endParaRPr lang="en-US"/>
        </a:p>
      </dgm:t>
    </dgm:pt>
    <dgm:pt modelId="{8B7AD788-1655-1C42-99A9-944F10946594}">
      <dgm:prSet phldrT="[Text]"/>
      <dgm:spPr/>
      <dgm:t>
        <a:bodyPr/>
        <a:lstStyle/>
        <a:p>
          <a:r>
            <a:rPr lang="en-US" dirty="0"/>
            <a:t>Has highest avg. duration /customer call</a:t>
          </a:r>
        </a:p>
      </dgm:t>
    </dgm:pt>
    <dgm:pt modelId="{241FB009-6029-0049-9258-13EB2C5D1DB9}" type="parTrans" cxnId="{988AE9E5-3896-514C-8CE1-3D45641A1F31}">
      <dgm:prSet/>
      <dgm:spPr/>
      <dgm:t>
        <a:bodyPr/>
        <a:lstStyle/>
        <a:p>
          <a:endParaRPr lang="en-US"/>
        </a:p>
      </dgm:t>
    </dgm:pt>
    <dgm:pt modelId="{A161E332-223B-DC43-8E72-5C19718887E4}" type="sibTrans" cxnId="{988AE9E5-3896-514C-8CE1-3D45641A1F31}">
      <dgm:prSet/>
      <dgm:spPr/>
      <dgm:t>
        <a:bodyPr/>
        <a:lstStyle/>
        <a:p>
          <a:endParaRPr lang="en-US"/>
        </a:p>
      </dgm:t>
    </dgm:pt>
    <dgm:pt modelId="{19422E7E-6ADB-E84C-9180-E82E198882F3}">
      <dgm:prSet phldrT="[Text]"/>
      <dgm:spPr/>
      <dgm:t>
        <a:bodyPr/>
        <a:lstStyle/>
        <a:p>
          <a:r>
            <a:rPr lang="en-US" dirty="0"/>
            <a:t>Loves using coupons</a:t>
          </a:r>
        </a:p>
      </dgm:t>
    </dgm:pt>
    <dgm:pt modelId="{BA03B71D-E95F-6446-BCC3-F51E155826FA}" type="parTrans" cxnId="{CAA06AE0-C23C-9349-966D-453996AD2749}">
      <dgm:prSet/>
      <dgm:spPr/>
      <dgm:t>
        <a:bodyPr/>
        <a:lstStyle/>
        <a:p>
          <a:endParaRPr lang="en-US"/>
        </a:p>
      </dgm:t>
    </dgm:pt>
    <dgm:pt modelId="{FCA65BC9-615F-FC49-A1AF-403486BD8596}" type="sibTrans" cxnId="{CAA06AE0-C23C-9349-966D-453996AD2749}">
      <dgm:prSet/>
      <dgm:spPr/>
      <dgm:t>
        <a:bodyPr/>
        <a:lstStyle/>
        <a:p>
          <a:endParaRPr lang="en-US"/>
        </a:p>
      </dgm:t>
    </dgm:pt>
    <dgm:pt modelId="{1E52E8E5-C36C-1C49-A59E-783D39AB22B9}" type="pres">
      <dgm:prSet presAssocID="{93281684-9514-D948-8877-ABFD801DBE37}" presName="cycle" presStyleCnt="0">
        <dgm:presLayoutVars>
          <dgm:dir/>
          <dgm:resizeHandles val="exact"/>
        </dgm:presLayoutVars>
      </dgm:prSet>
      <dgm:spPr/>
    </dgm:pt>
    <dgm:pt modelId="{AEC0CACD-AA63-4048-B6F3-C40EF20EB502}" type="pres">
      <dgm:prSet presAssocID="{D552B6A7-F679-084B-9961-DFB65B317EDF}" presName="node" presStyleLbl="node1" presStyleIdx="0" presStyleCnt="3">
        <dgm:presLayoutVars>
          <dgm:bulletEnabled val="1"/>
        </dgm:presLayoutVars>
      </dgm:prSet>
      <dgm:spPr/>
    </dgm:pt>
    <dgm:pt modelId="{17D13614-D7C7-D148-BCE1-4BD889275452}" type="pres">
      <dgm:prSet presAssocID="{D552B6A7-F679-084B-9961-DFB65B317EDF}" presName="spNode" presStyleCnt="0"/>
      <dgm:spPr/>
    </dgm:pt>
    <dgm:pt modelId="{DD04B123-4E00-EB43-83B5-DE0FC9194D59}" type="pres">
      <dgm:prSet presAssocID="{94A7FE22-6F6B-A04A-A40B-8FAD40AD2072}" presName="sibTrans" presStyleLbl="sibTrans1D1" presStyleIdx="0" presStyleCnt="3"/>
      <dgm:spPr/>
    </dgm:pt>
    <dgm:pt modelId="{7C42E021-0F06-F04B-A136-088862DD33F0}" type="pres">
      <dgm:prSet presAssocID="{8B7AD788-1655-1C42-99A9-944F10946594}" presName="node" presStyleLbl="node1" presStyleIdx="1" presStyleCnt="3">
        <dgm:presLayoutVars>
          <dgm:bulletEnabled val="1"/>
        </dgm:presLayoutVars>
      </dgm:prSet>
      <dgm:spPr/>
    </dgm:pt>
    <dgm:pt modelId="{9D15E900-8A11-094C-9E18-C83D0F50DBDB}" type="pres">
      <dgm:prSet presAssocID="{8B7AD788-1655-1C42-99A9-944F10946594}" presName="spNode" presStyleCnt="0"/>
      <dgm:spPr/>
    </dgm:pt>
    <dgm:pt modelId="{E8AE8938-766F-6941-A65F-1E422800CE99}" type="pres">
      <dgm:prSet presAssocID="{A161E332-223B-DC43-8E72-5C19718887E4}" presName="sibTrans" presStyleLbl="sibTrans1D1" presStyleIdx="1" presStyleCnt="3"/>
      <dgm:spPr/>
    </dgm:pt>
    <dgm:pt modelId="{2F2C5518-85A7-594B-B421-B67A50185A63}" type="pres">
      <dgm:prSet presAssocID="{19422E7E-6ADB-E84C-9180-E82E198882F3}" presName="node" presStyleLbl="node1" presStyleIdx="2" presStyleCnt="3">
        <dgm:presLayoutVars>
          <dgm:bulletEnabled val="1"/>
        </dgm:presLayoutVars>
      </dgm:prSet>
      <dgm:spPr/>
    </dgm:pt>
    <dgm:pt modelId="{CAA69127-37CA-CA44-856E-3FAB258F10EB}" type="pres">
      <dgm:prSet presAssocID="{19422E7E-6ADB-E84C-9180-E82E198882F3}" presName="spNode" presStyleCnt="0"/>
      <dgm:spPr/>
    </dgm:pt>
    <dgm:pt modelId="{05082792-1C6F-EE45-9C2B-BAAB66F9E250}" type="pres">
      <dgm:prSet presAssocID="{FCA65BC9-615F-FC49-A1AF-403486BD8596}" presName="sibTrans" presStyleLbl="sibTrans1D1" presStyleIdx="2" presStyleCnt="3"/>
      <dgm:spPr/>
    </dgm:pt>
  </dgm:ptLst>
  <dgm:cxnLst>
    <dgm:cxn modelId="{39B17B02-F86D-6C42-A81D-9ABC319A1762}" type="presOf" srcId="{8B7AD788-1655-1C42-99A9-944F10946594}" destId="{7C42E021-0F06-F04B-A136-088862DD33F0}" srcOrd="0" destOrd="0" presId="urn:microsoft.com/office/officeart/2005/8/layout/cycle6"/>
    <dgm:cxn modelId="{4B4FF906-F826-0D43-890E-58A7DAB6DE2C}" type="presOf" srcId="{94A7FE22-6F6B-A04A-A40B-8FAD40AD2072}" destId="{DD04B123-4E00-EB43-83B5-DE0FC9194D59}" srcOrd="0" destOrd="0" presId="urn:microsoft.com/office/officeart/2005/8/layout/cycle6"/>
    <dgm:cxn modelId="{FCBF6F1F-E135-8440-87CE-08D99652755C}" type="presOf" srcId="{A161E332-223B-DC43-8E72-5C19718887E4}" destId="{E8AE8938-766F-6941-A65F-1E422800CE99}" srcOrd="0" destOrd="0" presId="urn:microsoft.com/office/officeart/2005/8/layout/cycle6"/>
    <dgm:cxn modelId="{84B07263-4988-C847-BDC4-978AF9BDEFC7}" type="presOf" srcId="{FCA65BC9-615F-FC49-A1AF-403486BD8596}" destId="{05082792-1C6F-EE45-9C2B-BAAB66F9E250}" srcOrd="0" destOrd="0" presId="urn:microsoft.com/office/officeart/2005/8/layout/cycle6"/>
    <dgm:cxn modelId="{D7A48673-06CC-FB42-A90F-A46BB2C5EB47}" srcId="{93281684-9514-D948-8877-ABFD801DBE37}" destId="{D552B6A7-F679-084B-9961-DFB65B317EDF}" srcOrd="0" destOrd="0" parTransId="{813C3D5D-28EA-1A43-A835-C34E90A854A0}" sibTransId="{94A7FE22-6F6B-A04A-A40B-8FAD40AD2072}"/>
    <dgm:cxn modelId="{FE2A4E76-1495-524C-889B-0C3967093269}" type="presOf" srcId="{93281684-9514-D948-8877-ABFD801DBE37}" destId="{1E52E8E5-C36C-1C49-A59E-783D39AB22B9}" srcOrd="0" destOrd="0" presId="urn:microsoft.com/office/officeart/2005/8/layout/cycle6"/>
    <dgm:cxn modelId="{0593C884-AE83-6341-A5EE-C03565294D9C}" type="presOf" srcId="{19422E7E-6ADB-E84C-9180-E82E198882F3}" destId="{2F2C5518-85A7-594B-B421-B67A50185A63}" srcOrd="0" destOrd="0" presId="urn:microsoft.com/office/officeart/2005/8/layout/cycle6"/>
    <dgm:cxn modelId="{011D4CB3-C963-194E-A77C-0721BAEE4F5B}" type="presOf" srcId="{D552B6A7-F679-084B-9961-DFB65B317EDF}" destId="{AEC0CACD-AA63-4048-B6F3-C40EF20EB502}" srcOrd="0" destOrd="0" presId="urn:microsoft.com/office/officeart/2005/8/layout/cycle6"/>
    <dgm:cxn modelId="{CAA06AE0-C23C-9349-966D-453996AD2749}" srcId="{93281684-9514-D948-8877-ABFD801DBE37}" destId="{19422E7E-6ADB-E84C-9180-E82E198882F3}" srcOrd="2" destOrd="0" parTransId="{BA03B71D-E95F-6446-BCC3-F51E155826FA}" sibTransId="{FCA65BC9-615F-FC49-A1AF-403486BD8596}"/>
    <dgm:cxn modelId="{988AE9E5-3896-514C-8CE1-3D45641A1F31}" srcId="{93281684-9514-D948-8877-ABFD801DBE37}" destId="{8B7AD788-1655-1C42-99A9-944F10946594}" srcOrd="1" destOrd="0" parTransId="{241FB009-6029-0049-9258-13EB2C5D1DB9}" sibTransId="{A161E332-223B-DC43-8E72-5C19718887E4}"/>
    <dgm:cxn modelId="{1DAFB3E7-2C08-BD4A-9079-75807E33C08E}" type="presParOf" srcId="{1E52E8E5-C36C-1C49-A59E-783D39AB22B9}" destId="{AEC0CACD-AA63-4048-B6F3-C40EF20EB502}" srcOrd="0" destOrd="0" presId="urn:microsoft.com/office/officeart/2005/8/layout/cycle6"/>
    <dgm:cxn modelId="{CDF72308-8D4A-E846-B592-44FBBBE1A767}" type="presParOf" srcId="{1E52E8E5-C36C-1C49-A59E-783D39AB22B9}" destId="{17D13614-D7C7-D148-BCE1-4BD889275452}" srcOrd="1" destOrd="0" presId="urn:microsoft.com/office/officeart/2005/8/layout/cycle6"/>
    <dgm:cxn modelId="{B12E0E2C-6B04-604A-8F50-67332FF26535}" type="presParOf" srcId="{1E52E8E5-C36C-1C49-A59E-783D39AB22B9}" destId="{DD04B123-4E00-EB43-83B5-DE0FC9194D59}" srcOrd="2" destOrd="0" presId="urn:microsoft.com/office/officeart/2005/8/layout/cycle6"/>
    <dgm:cxn modelId="{96B2BA9F-DA34-B44C-9662-972BAC132955}" type="presParOf" srcId="{1E52E8E5-C36C-1C49-A59E-783D39AB22B9}" destId="{7C42E021-0F06-F04B-A136-088862DD33F0}" srcOrd="3" destOrd="0" presId="urn:microsoft.com/office/officeart/2005/8/layout/cycle6"/>
    <dgm:cxn modelId="{391694AB-547E-374C-BA4F-2141D4B02DC2}" type="presParOf" srcId="{1E52E8E5-C36C-1C49-A59E-783D39AB22B9}" destId="{9D15E900-8A11-094C-9E18-C83D0F50DBDB}" srcOrd="4" destOrd="0" presId="urn:microsoft.com/office/officeart/2005/8/layout/cycle6"/>
    <dgm:cxn modelId="{2DCF7082-6C2E-534B-85A8-2FFD94B50391}" type="presParOf" srcId="{1E52E8E5-C36C-1C49-A59E-783D39AB22B9}" destId="{E8AE8938-766F-6941-A65F-1E422800CE99}" srcOrd="5" destOrd="0" presId="urn:microsoft.com/office/officeart/2005/8/layout/cycle6"/>
    <dgm:cxn modelId="{E3010044-7FA6-C840-8E0C-5590C88C5F10}" type="presParOf" srcId="{1E52E8E5-C36C-1C49-A59E-783D39AB22B9}" destId="{2F2C5518-85A7-594B-B421-B67A50185A63}" srcOrd="6" destOrd="0" presId="urn:microsoft.com/office/officeart/2005/8/layout/cycle6"/>
    <dgm:cxn modelId="{F3AC0C3F-4256-F44D-B904-7D42CDB40E1A}" type="presParOf" srcId="{1E52E8E5-C36C-1C49-A59E-783D39AB22B9}" destId="{CAA69127-37CA-CA44-856E-3FAB258F10EB}" srcOrd="7" destOrd="0" presId="urn:microsoft.com/office/officeart/2005/8/layout/cycle6"/>
    <dgm:cxn modelId="{9B814D5C-26AC-AD4B-AEC4-842ECB2491E5}" type="presParOf" srcId="{1E52E8E5-C36C-1C49-A59E-783D39AB22B9}" destId="{05082792-1C6F-EE45-9C2B-BAAB66F9E250}" srcOrd="8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7F1D79B-23BB-3045-83AC-024253FFC65C}" type="doc">
      <dgm:prSet loTypeId="urn:microsoft.com/office/officeart/2005/8/layout/process1" loCatId="" qsTypeId="urn:microsoft.com/office/officeart/2005/8/quickstyle/simple1" qsCatId="simple" csTypeId="urn:microsoft.com/office/officeart/2005/8/colors/accent1_1" csCatId="accent1" phldr="1"/>
      <dgm:spPr/>
    </dgm:pt>
    <dgm:pt modelId="{ECE94754-3871-6E49-88DE-CDB7D828FA5C}">
      <dgm:prSet phldrT="[Text]"/>
      <dgm:spPr/>
      <dgm:t>
        <a:bodyPr/>
        <a:lstStyle/>
        <a:p>
          <a:r>
            <a:rPr lang="en-US" dirty="0">
              <a:solidFill>
                <a:srgbClr val="00B050"/>
              </a:solidFill>
            </a:rPr>
            <a:t>Increase</a:t>
          </a:r>
          <a:r>
            <a:rPr lang="en-US" dirty="0"/>
            <a:t> Price</a:t>
          </a:r>
        </a:p>
      </dgm:t>
    </dgm:pt>
    <dgm:pt modelId="{E4A05914-693E-C241-9DC8-4E7012C7390A}" type="parTrans" cxnId="{93A91EA0-D37E-E640-8B73-65A9A3601041}">
      <dgm:prSet/>
      <dgm:spPr/>
      <dgm:t>
        <a:bodyPr/>
        <a:lstStyle/>
        <a:p>
          <a:endParaRPr lang="en-US"/>
        </a:p>
      </dgm:t>
    </dgm:pt>
    <dgm:pt modelId="{8BAC50F4-13B0-EE48-91B2-30012780EC64}" type="sibTrans" cxnId="{93A91EA0-D37E-E640-8B73-65A9A3601041}">
      <dgm:prSet/>
      <dgm:spPr/>
      <dgm:t>
        <a:bodyPr/>
        <a:lstStyle/>
        <a:p>
          <a:endParaRPr lang="en-US"/>
        </a:p>
      </dgm:t>
    </dgm:pt>
    <dgm:pt modelId="{F541FE8B-F22C-1840-8208-33D4D84E1435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Decrease</a:t>
          </a:r>
          <a:r>
            <a:rPr lang="en-US" dirty="0"/>
            <a:t> Revenue</a:t>
          </a:r>
        </a:p>
      </dgm:t>
    </dgm:pt>
    <dgm:pt modelId="{DA2B820C-6B22-824F-9833-C3483440F731}" type="parTrans" cxnId="{92182294-CFE2-174F-9425-5389A2AB12E8}">
      <dgm:prSet/>
      <dgm:spPr/>
      <dgm:t>
        <a:bodyPr/>
        <a:lstStyle/>
        <a:p>
          <a:endParaRPr lang="en-US"/>
        </a:p>
      </dgm:t>
    </dgm:pt>
    <dgm:pt modelId="{D67A91B5-3836-CD49-A467-F33D8C43B20C}" type="sibTrans" cxnId="{92182294-CFE2-174F-9425-5389A2AB12E8}">
      <dgm:prSet/>
      <dgm:spPr/>
      <dgm:t>
        <a:bodyPr/>
        <a:lstStyle/>
        <a:p>
          <a:endParaRPr lang="en-US"/>
        </a:p>
      </dgm:t>
    </dgm:pt>
    <dgm:pt modelId="{15245948-DA87-3049-8355-4C7AF4A3DD44}" type="pres">
      <dgm:prSet presAssocID="{77F1D79B-23BB-3045-83AC-024253FFC65C}" presName="Name0" presStyleCnt="0">
        <dgm:presLayoutVars>
          <dgm:dir/>
          <dgm:resizeHandles val="exact"/>
        </dgm:presLayoutVars>
      </dgm:prSet>
      <dgm:spPr/>
    </dgm:pt>
    <dgm:pt modelId="{DF6E4214-DFDC-3F43-A8CD-E4A5EFFAE516}" type="pres">
      <dgm:prSet presAssocID="{ECE94754-3871-6E49-88DE-CDB7D828FA5C}" presName="node" presStyleLbl="node1" presStyleIdx="0" presStyleCnt="2">
        <dgm:presLayoutVars>
          <dgm:bulletEnabled val="1"/>
        </dgm:presLayoutVars>
      </dgm:prSet>
      <dgm:spPr/>
    </dgm:pt>
    <dgm:pt modelId="{86098B2C-12D2-B04A-BCAA-64A71AB8B12C}" type="pres">
      <dgm:prSet presAssocID="{8BAC50F4-13B0-EE48-91B2-30012780EC64}" presName="sibTrans" presStyleLbl="sibTrans2D1" presStyleIdx="0" presStyleCnt="1"/>
      <dgm:spPr/>
    </dgm:pt>
    <dgm:pt modelId="{43741756-1B48-4443-B35E-401F499767E1}" type="pres">
      <dgm:prSet presAssocID="{8BAC50F4-13B0-EE48-91B2-30012780EC64}" presName="connectorText" presStyleLbl="sibTrans2D1" presStyleIdx="0" presStyleCnt="1"/>
      <dgm:spPr/>
    </dgm:pt>
    <dgm:pt modelId="{6FBC38CD-6942-1847-B377-6CADAACDC5B0}" type="pres">
      <dgm:prSet presAssocID="{F541FE8B-F22C-1840-8208-33D4D84E1435}" presName="node" presStyleLbl="node1" presStyleIdx="1" presStyleCnt="2">
        <dgm:presLayoutVars>
          <dgm:bulletEnabled val="1"/>
        </dgm:presLayoutVars>
      </dgm:prSet>
      <dgm:spPr/>
    </dgm:pt>
  </dgm:ptLst>
  <dgm:cxnLst>
    <dgm:cxn modelId="{C9913D01-71FA-1042-9AC8-A87592B8B89B}" type="presOf" srcId="{8BAC50F4-13B0-EE48-91B2-30012780EC64}" destId="{86098B2C-12D2-B04A-BCAA-64A71AB8B12C}" srcOrd="0" destOrd="0" presId="urn:microsoft.com/office/officeart/2005/8/layout/process1"/>
    <dgm:cxn modelId="{035DC50C-693A-2240-861D-3AD476C67F82}" type="presOf" srcId="{F541FE8B-F22C-1840-8208-33D4D84E1435}" destId="{6FBC38CD-6942-1847-B377-6CADAACDC5B0}" srcOrd="0" destOrd="0" presId="urn:microsoft.com/office/officeart/2005/8/layout/process1"/>
    <dgm:cxn modelId="{BF90A633-ADFA-0C44-97C4-219B88B9D400}" type="presOf" srcId="{77F1D79B-23BB-3045-83AC-024253FFC65C}" destId="{15245948-DA87-3049-8355-4C7AF4A3DD44}" srcOrd="0" destOrd="0" presId="urn:microsoft.com/office/officeart/2005/8/layout/process1"/>
    <dgm:cxn modelId="{A0C23845-270B-2143-89F7-637913D1F876}" type="presOf" srcId="{ECE94754-3871-6E49-88DE-CDB7D828FA5C}" destId="{DF6E4214-DFDC-3F43-A8CD-E4A5EFFAE516}" srcOrd="0" destOrd="0" presId="urn:microsoft.com/office/officeart/2005/8/layout/process1"/>
    <dgm:cxn modelId="{63AF8C76-B6E5-3A43-B84A-0DFB2FA18695}" type="presOf" srcId="{8BAC50F4-13B0-EE48-91B2-30012780EC64}" destId="{43741756-1B48-4443-B35E-401F499767E1}" srcOrd="1" destOrd="0" presId="urn:microsoft.com/office/officeart/2005/8/layout/process1"/>
    <dgm:cxn modelId="{92182294-CFE2-174F-9425-5389A2AB12E8}" srcId="{77F1D79B-23BB-3045-83AC-024253FFC65C}" destId="{F541FE8B-F22C-1840-8208-33D4D84E1435}" srcOrd="1" destOrd="0" parTransId="{DA2B820C-6B22-824F-9833-C3483440F731}" sibTransId="{D67A91B5-3836-CD49-A467-F33D8C43B20C}"/>
    <dgm:cxn modelId="{93A91EA0-D37E-E640-8B73-65A9A3601041}" srcId="{77F1D79B-23BB-3045-83AC-024253FFC65C}" destId="{ECE94754-3871-6E49-88DE-CDB7D828FA5C}" srcOrd="0" destOrd="0" parTransId="{E4A05914-693E-C241-9DC8-4E7012C7390A}" sibTransId="{8BAC50F4-13B0-EE48-91B2-30012780EC64}"/>
    <dgm:cxn modelId="{371E2171-CB87-5C45-833A-CB693729DDE7}" type="presParOf" srcId="{15245948-DA87-3049-8355-4C7AF4A3DD44}" destId="{DF6E4214-DFDC-3F43-A8CD-E4A5EFFAE516}" srcOrd="0" destOrd="0" presId="urn:microsoft.com/office/officeart/2005/8/layout/process1"/>
    <dgm:cxn modelId="{E51022F0-16EB-6C43-B5AC-C861C8AB21B4}" type="presParOf" srcId="{15245948-DA87-3049-8355-4C7AF4A3DD44}" destId="{86098B2C-12D2-B04A-BCAA-64A71AB8B12C}" srcOrd="1" destOrd="0" presId="urn:microsoft.com/office/officeart/2005/8/layout/process1"/>
    <dgm:cxn modelId="{122AEEEA-3C72-784C-B56D-23744EB34635}" type="presParOf" srcId="{86098B2C-12D2-B04A-BCAA-64A71AB8B12C}" destId="{43741756-1B48-4443-B35E-401F499767E1}" srcOrd="0" destOrd="0" presId="urn:microsoft.com/office/officeart/2005/8/layout/process1"/>
    <dgm:cxn modelId="{7DFBC666-7173-BB45-BB46-781E21938C5E}" type="presParOf" srcId="{15245948-DA87-3049-8355-4C7AF4A3DD44}" destId="{6FBC38CD-6942-1847-B377-6CADAACDC5B0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3281684-9514-D948-8877-ABFD801DBE37}" type="doc">
      <dgm:prSet loTypeId="urn:microsoft.com/office/officeart/2005/8/layout/cycle6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552B6A7-F679-084B-9961-DFB65B317EDF}">
      <dgm:prSet phldrT="[Text]"/>
      <dgm:spPr/>
      <dgm:t>
        <a:bodyPr/>
        <a:lstStyle/>
        <a:p>
          <a:r>
            <a:rPr lang="en-US" dirty="0"/>
            <a:t>Least tenure rate</a:t>
          </a:r>
        </a:p>
      </dgm:t>
    </dgm:pt>
    <dgm:pt modelId="{813C3D5D-28EA-1A43-A835-C34E90A854A0}" type="parTrans" cxnId="{D7A48673-06CC-FB42-A90F-A46BB2C5EB47}">
      <dgm:prSet/>
      <dgm:spPr/>
      <dgm:t>
        <a:bodyPr/>
        <a:lstStyle/>
        <a:p>
          <a:endParaRPr lang="en-US"/>
        </a:p>
      </dgm:t>
    </dgm:pt>
    <dgm:pt modelId="{94A7FE22-6F6B-A04A-A40B-8FAD40AD2072}" type="sibTrans" cxnId="{D7A48673-06CC-FB42-A90F-A46BB2C5EB47}">
      <dgm:prSet/>
      <dgm:spPr/>
      <dgm:t>
        <a:bodyPr/>
        <a:lstStyle/>
        <a:p>
          <a:endParaRPr lang="en-US"/>
        </a:p>
      </dgm:t>
    </dgm:pt>
    <dgm:pt modelId="{8B7AD788-1655-1C42-99A9-944F10946594}">
      <dgm:prSet phldrT="[Text]"/>
      <dgm:spPr/>
      <dgm:t>
        <a:bodyPr/>
        <a:lstStyle/>
        <a:p>
          <a:r>
            <a:rPr lang="en-US" dirty="0"/>
            <a:t>High # of new users</a:t>
          </a:r>
        </a:p>
      </dgm:t>
    </dgm:pt>
    <dgm:pt modelId="{241FB009-6029-0049-9258-13EB2C5D1DB9}" type="parTrans" cxnId="{988AE9E5-3896-514C-8CE1-3D45641A1F31}">
      <dgm:prSet/>
      <dgm:spPr/>
      <dgm:t>
        <a:bodyPr/>
        <a:lstStyle/>
        <a:p>
          <a:endParaRPr lang="en-US"/>
        </a:p>
      </dgm:t>
    </dgm:pt>
    <dgm:pt modelId="{A161E332-223B-DC43-8E72-5C19718887E4}" type="sibTrans" cxnId="{988AE9E5-3896-514C-8CE1-3D45641A1F31}">
      <dgm:prSet/>
      <dgm:spPr/>
      <dgm:t>
        <a:bodyPr/>
        <a:lstStyle/>
        <a:p>
          <a:endParaRPr lang="en-US"/>
        </a:p>
      </dgm:t>
    </dgm:pt>
    <dgm:pt modelId="{19422E7E-6ADB-E84C-9180-E82E198882F3}">
      <dgm:prSet phldrT="[Text]"/>
      <dgm:spPr/>
      <dgm:t>
        <a:bodyPr/>
        <a:lstStyle/>
        <a:p>
          <a:r>
            <a:rPr lang="en-US" dirty="0"/>
            <a:t>Never makes customer calls</a:t>
          </a:r>
        </a:p>
      </dgm:t>
    </dgm:pt>
    <dgm:pt modelId="{BA03B71D-E95F-6446-BCC3-F51E155826FA}" type="parTrans" cxnId="{CAA06AE0-C23C-9349-966D-453996AD2749}">
      <dgm:prSet/>
      <dgm:spPr/>
      <dgm:t>
        <a:bodyPr/>
        <a:lstStyle/>
        <a:p>
          <a:endParaRPr lang="en-US"/>
        </a:p>
      </dgm:t>
    </dgm:pt>
    <dgm:pt modelId="{FCA65BC9-615F-FC49-A1AF-403486BD8596}" type="sibTrans" cxnId="{CAA06AE0-C23C-9349-966D-453996AD2749}">
      <dgm:prSet/>
      <dgm:spPr/>
      <dgm:t>
        <a:bodyPr/>
        <a:lstStyle/>
        <a:p>
          <a:endParaRPr lang="en-US"/>
        </a:p>
      </dgm:t>
    </dgm:pt>
    <dgm:pt modelId="{B6543A5B-5A66-5F46-ABAC-5A20731DA2FE}">
      <dgm:prSet/>
      <dgm:spPr/>
      <dgm:t>
        <a:bodyPr/>
        <a:lstStyle/>
        <a:p>
          <a:r>
            <a:rPr lang="en-US" dirty="0"/>
            <a:t>Loves Bundling of offers</a:t>
          </a:r>
        </a:p>
      </dgm:t>
    </dgm:pt>
    <dgm:pt modelId="{72514310-BD0A-394C-B624-A40CFA0E46D9}" type="parTrans" cxnId="{93DA74BD-5399-1346-9FBC-ECCD86AECF03}">
      <dgm:prSet/>
      <dgm:spPr/>
      <dgm:t>
        <a:bodyPr/>
        <a:lstStyle/>
        <a:p>
          <a:endParaRPr lang="en-US"/>
        </a:p>
      </dgm:t>
    </dgm:pt>
    <dgm:pt modelId="{AD069ACE-3393-4944-9D94-C0CD192C528C}" type="sibTrans" cxnId="{93DA74BD-5399-1346-9FBC-ECCD86AECF03}">
      <dgm:prSet/>
      <dgm:spPr/>
      <dgm:t>
        <a:bodyPr/>
        <a:lstStyle/>
        <a:p>
          <a:endParaRPr lang="en-US"/>
        </a:p>
      </dgm:t>
    </dgm:pt>
    <dgm:pt modelId="{78624AAE-9EA0-5944-9395-22936917B39E}">
      <dgm:prSet/>
      <dgm:spPr/>
      <dgm:t>
        <a:bodyPr/>
        <a:lstStyle/>
        <a:p>
          <a:r>
            <a:rPr lang="en-US" dirty="0"/>
            <a:t>Low in texts and calls</a:t>
          </a:r>
        </a:p>
      </dgm:t>
    </dgm:pt>
    <dgm:pt modelId="{FB843020-089F-8C49-B6E2-09CDC4BF3AE2}" type="parTrans" cxnId="{EB2C5005-D6A9-D14B-B07F-7DDE2518CF93}">
      <dgm:prSet/>
      <dgm:spPr/>
      <dgm:t>
        <a:bodyPr/>
        <a:lstStyle/>
        <a:p>
          <a:endParaRPr lang="en-US"/>
        </a:p>
      </dgm:t>
    </dgm:pt>
    <dgm:pt modelId="{4688A6D6-7F99-5C44-AA01-E784CAFBC91D}" type="sibTrans" cxnId="{EB2C5005-D6A9-D14B-B07F-7DDE2518CF93}">
      <dgm:prSet/>
      <dgm:spPr/>
      <dgm:t>
        <a:bodyPr/>
        <a:lstStyle/>
        <a:p>
          <a:endParaRPr lang="en-US"/>
        </a:p>
      </dgm:t>
    </dgm:pt>
    <dgm:pt modelId="{1E52E8E5-C36C-1C49-A59E-783D39AB22B9}" type="pres">
      <dgm:prSet presAssocID="{93281684-9514-D948-8877-ABFD801DBE37}" presName="cycle" presStyleCnt="0">
        <dgm:presLayoutVars>
          <dgm:dir/>
          <dgm:resizeHandles val="exact"/>
        </dgm:presLayoutVars>
      </dgm:prSet>
      <dgm:spPr/>
    </dgm:pt>
    <dgm:pt modelId="{AEC0CACD-AA63-4048-B6F3-C40EF20EB502}" type="pres">
      <dgm:prSet presAssocID="{D552B6A7-F679-084B-9961-DFB65B317EDF}" presName="node" presStyleLbl="node1" presStyleIdx="0" presStyleCnt="5">
        <dgm:presLayoutVars>
          <dgm:bulletEnabled val="1"/>
        </dgm:presLayoutVars>
      </dgm:prSet>
      <dgm:spPr/>
    </dgm:pt>
    <dgm:pt modelId="{17D13614-D7C7-D148-BCE1-4BD889275452}" type="pres">
      <dgm:prSet presAssocID="{D552B6A7-F679-084B-9961-DFB65B317EDF}" presName="spNode" presStyleCnt="0"/>
      <dgm:spPr/>
    </dgm:pt>
    <dgm:pt modelId="{DD04B123-4E00-EB43-83B5-DE0FC9194D59}" type="pres">
      <dgm:prSet presAssocID="{94A7FE22-6F6B-A04A-A40B-8FAD40AD2072}" presName="sibTrans" presStyleLbl="sibTrans1D1" presStyleIdx="0" presStyleCnt="5"/>
      <dgm:spPr/>
    </dgm:pt>
    <dgm:pt modelId="{7C42E021-0F06-F04B-A136-088862DD33F0}" type="pres">
      <dgm:prSet presAssocID="{8B7AD788-1655-1C42-99A9-944F10946594}" presName="node" presStyleLbl="node1" presStyleIdx="1" presStyleCnt="5">
        <dgm:presLayoutVars>
          <dgm:bulletEnabled val="1"/>
        </dgm:presLayoutVars>
      </dgm:prSet>
      <dgm:spPr/>
    </dgm:pt>
    <dgm:pt modelId="{9D15E900-8A11-094C-9E18-C83D0F50DBDB}" type="pres">
      <dgm:prSet presAssocID="{8B7AD788-1655-1C42-99A9-944F10946594}" presName="spNode" presStyleCnt="0"/>
      <dgm:spPr/>
    </dgm:pt>
    <dgm:pt modelId="{E8AE8938-766F-6941-A65F-1E422800CE99}" type="pres">
      <dgm:prSet presAssocID="{A161E332-223B-DC43-8E72-5C19718887E4}" presName="sibTrans" presStyleLbl="sibTrans1D1" presStyleIdx="1" presStyleCnt="5"/>
      <dgm:spPr/>
    </dgm:pt>
    <dgm:pt modelId="{2F2C5518-85A7-594B-B421-B67A50185A63}" type="pres">
      <dgm:prSet presAssocID="{19422E7E-6ADB-E84C-9180-E82E198882F3}" presName="node" presStyleLbl="node1" presStyleIdx="2" presStyleCnt="5">
        <dgm:presLayoutVars>
          <dgm:bulletEnabled val="1"/>
        </dgm:presLayoutVars>
      </dgm:prSet>
      <dgm:spPr/>
    </dgm:pt>
    <dgm:pt modelId="{CAA69127-37CA-CA44-856E-3FAB258F10EB}" type="pres">
      <dgm:prSet presAssocID="{19422E7E-6ADB-E84C-9180-E82E198882F3}" presName="spNode" presStyleCnt="0"/>
      <dgm:spPr/>
    </dgm:pt>
    <dgm:pt modelId="{05082792-1C6F-EE45-9C2B-BAAB66F9E250}" type="pres">
      <dgm:prSet presAssocID="{FCA65BC9-615F-FC49-A1AF-403486BD8596}" presName="sibTrans" presStyleLbl="sibTrans1D1" presStyleIdx="2" presStyleCnt="5"/>
      <dgm:spPr/>
    </dgm:pt>
    <dgm:pt modelId="{07B5CC51-684F-2544-B355-E5F30620B3A1}" type="pres">
      <dgm:prSet presAssocID="{B6543A5B-5A66-5F46-ABAC-5A20731DA2FE}" presName="node" presStyleLbl="node1" presStyleIdx="3" presStyleCnt="5">
        <dgm:presLayoutVars>
          <dgm:bulletEnabled val="1"/>
        </dgm:presLayoutVars>
      </dgm:prSet>
      <dgm:spPr/>
    </dgm:pt>
    <dgm:pt modelId="{9BB0BDA7-03CB-EE4F-BA3A-8D8C1B410CB6}" type="pres">
      <dgm:prSet presAssocID="{B6543A5B-5A66-5F46-ABAC-5A20731DA2FE}" presName="spNode" presStyleCnt="0"/>
      <dgm:spPr/>
    </dgm:pt>
    <dgm:pt modelId="{7D0E4923-6A4F-BE45-A71C-254F37F4E1A4}" type="pres">
      <dgm:prSet presAssocID="{AD069ACE-3393-4944-9D94-C0CD192C528C}" presName="sibTrans" presStyleLbl="sibTrans1D1" presStyleIdx="3" presStyleCnt="5"/>
      <dgm:spPr/>
    </dgm:pt>
    <dgm:pt modelId="{F34D102F-97A9-AC4A-8536-D9341334EEA2}" type="pres">
      <dgm:prSet presAssocID="{78624AAE-9EA0-5944-9395-22936917B39E}" presName="node" presStyleLbl="node1" presStyleIdx="4" presStyleCnt="5">
        <dgm:presLayoutVars>
          <dgm:bulletEnabled val="1"/>
        </dgm:presLayoutVars>
      </dgm:prSet>
      <dgm:spPr/>
    </dgm:pt>
    <dgm:pt modelId="{B41A7E75-831C-254F-BEB1-5412F0B30248}" type="pres">
      <dgm:prSet presAssocID="{78624AAE-9EA0-5944-9395-22936917B39E}" presName="spNode" presStyleCnt="0"/>
      <dgm:spPr/>
    </dgm:pt>
    <dgm:pt modelId="{6EF92D45-AC2E-3A49-AD72-4CF3E12BBB3C}" type="pres">
      <dgm:prSet presAssocID="{4688A6D6-7F99-5C44-AA01-E784CAFBC91D}" presName="sibTrans" presStyleLbl="sibTrans1D1" presStyleIdx="4" presStyleCnt="5"/>
      <dgm:spPr/>
    </dgm:pt>
  </dgm:ptLst>
  <dgm:cxnLst>
    <dgm:cxn modelId="{39B17B02-F86D-6C42-A81D-9ABC319A1762}" type="presOf" srcId="{8B7AD788-1655-1C42-99A9-944F10946594}" destId="{7C42E021-0F06-F04B-A136-088862DD33F0}" srcOrd="0" destOrd="0" presId="urn:microsoft.com/office/officeart/2005/8/layout/cycle6"/>
    <dgm:cxn modelId="{EB2C5005-D6A9-D14B-B07F-7DDE2518CF93}" srcId="{93281684-9514-D948-8877-ABFD801DBE37}" destId="{78624AAE-9EA0-5944-9395-22936917B39E}" srcOrd="4" destOrd="0" parTransId="{FB843020-089F-8C49-B6E2-09CDC4BF3AE2}" sibTransId="{4688A6D6-7F99-5C44-AA01-E784CAFBC91D}"/>
    <dgm:cxn modelId="{4B4FF906-F826-0D43-890E-58A7DAB6DE2C}" type="presOf" srcId="{94A7FE22-6F6B-A04A-A40B-8FAD40AD2072}" destId="{DD04B123-4E00-EB43-83B5-DE0FC9194D59}" srcOrd="0" destOrd="0" presId="urn:microsoft.com/office/officeart/2005/8/layout/cycle6"/>
    <dgm:cxn modelId="{5AAC8610-25E7-D943-B279-90B566BE72BD}" type="presOf" srcId="{78624AAE-9EA0-5944-9395-22936917B39E}" destId="{F34D102F-97A9-AC4A-8536-D9341334EEA2}" srcOrd="0" destOrd="0" presId="urn:microsoft.com/office/officeart/2005/8/layout/cycle6"/>
    <dgm:cxn modelId="{FCBF6F1F-E135-8440-87CE-08D99652755C}" type="presOf" srcId="{A161E332-223B-DC43-8E72-5C19718887E4}" destId="{E8AE8938-766F-6941-A65F-1E422800CE99}" srcOrd="0" destOrd="0" presId="urn:microsoft.com/office/officeart/2005/8/layout/cycle6"/>
    <dgm:cxn modelId="{84B07263-4988-C847-BDC4-978AF9BDEFC7}" type="presOf" srcId="{FCA65BC9-615F-FC49-A1AF-403486BD8596}" destId="{05082792-1C6F-EE45-9C2B-BAAB66F9E250}" srcOrd="0" destOrd="0" presId="urn:microsoft.com/office/officeart/2005/8/layout/cycle6"/>
    <dgm:cxn modelId="{D7A48673-06CC-FB42-A90F-A46BB2C5EB47}" srcId="{93281684-9514-D948-8877-ABFD801DBE37}" destId="{D552B6A7-F679-084B-9961-DFB65B317EDF}" srcOrd="0" destOrd="0" parTransId="{813C3D5D-28EA-1A43-A835-C34E90A854A0}" sibTransId="{94A7FE22-6F6B-A04A-A40B-8FAD40AD2072}"/>
    <dgm:cxn modelId="{FE2A4E76-1495-524C-889B-0C3967093269}" type="presOf" srcId="{93281684-9514-D948-8877-ABFD801DBE37}" destId="{1E52E8E5-C36C-1C49-A59E-783D39AB22B9}" srcOrd="0" destOrd="0" presId="urn:microsoft.com/office/officeart/2005/8/layout/cycle6"/>
    <dgm:cxn modelId="{0593C884-AE83-6341-A5EE-C03565294D9C}" type="presOf" srcId="{19422E7E-6ADB-E84C-9180-E82E198882F3}" destId="{2F2C5518-85A7-594B-B421-B67A50185A63}" srcOrd="0" destOrd="0" presId="urn:microsoft.com/office/officeart/2005/8/layout/cycle6"/>
    <dgm:cxn modelId="{EFC79EA7-96A0-0742-8DED-B08BD58C0477}" type="presOf" srcId="{4688A6D6-7F99-5C44-AA01-E784CAFBC91D}" destId="{6EF92D45-AC2E-3A49-AD72-4CF3E12BBB3C}" srcOrd="0" destOrd="0" presId="urn:microsoft.com/office/officeart/2005/8/layout/cycle6"/>
    <dgm:cxn modelId="{DE97FCB1-4D1F-6343-BBA1-472DA2592149}" type="presOf" srcId="{B6543A5B-5A66-5F46-ABAC-5A20731DA2FE}" destId="{07B5CC51-684F-2544-B355-E5F30620B3A1}" srcOrd="0" destOrd="0" presId="urn:microsoft.com/office/officeart/2005/8/layout/cycle6"/>
    <dgm:cxn modelId="{011D4CB3-C963-194E-A77C-0721BAEE4F5B}" type="presOf" srcId="{D552B6A7-F679-084B-9961-DFB65B317EDF}" destId="{AEC0CACD-AA63-4048-B6F3-C40EF20EB502}" srcOrd="0" destOrd="0" presId="urn:microsoft.com/office/officeart/2005/8/layout/cycle6"/>
    <dgm:cxn modelId="{93DA74BD-5399-1346-9FBC-ECCD86AECF03}" srcId="{93281684-9514-D948-8877-ABFD801DBE37}" destId="{B6543A5B-5A66-5F46-ABAC-5A20731DA2FE}" srcOrd="3" destOrd="0" parTransId="{72514310-BD0A-394C-B624-A40CFA0E46D9}" sibTransId="{AD069ACE-3393-4944-9D94-C0CD192C528C}"/>
    <dgm:cxn modelId="{CAA06AE0-C23C-9349-966D-453996AD2749}" srcId="{93281684-9514-D948-8877-ABFD801DBE37}" destId="{19422E7E-6ADB-E84C-9180-E82E198882F3}" srcOrd="2" destOrd="0" parTransId="{BA03B71D-E95F-6446-BCC3-F51E155826FA}" sibTransId="{FCA65BC9-615F-FC49-A1AF-403486BD8596}"/>
    <dgm:cxn modelId="{988AE9E5-3896-514C-8CE1-3D45641A1F31}" srcId="{93281684-9514-D948-8877-ABFD801DBE37}" destId="{8B7AD788-1655-1C42-99A9-944F10946594}" srcOrd="1" destOrd="0" parTransId="{241FB009-6029-0049-9258-13EB2C5D1DB9}" sibTransId="{A161E332-223B-DC43-8E72-5C19718887E4}"/>
    <dgm:cxn modelId="{8F49BAEC-B0E6-D94B-B98B-A5654C1EAED6}" type="presOf" srcId="{AD069ACE-3393-4944-9D94-C0CD192C528C}" destId="{7D0E4923-6A4F-BE45-A71C-254F37F4E1A4}" srcOrd="0" destOrd="0" presId="urn:microsoft.com/office/officeart/2005/8/layout/cycle6"/>
    <dgm:cxn modelId="{1DAFB3E7-2C08-BD4A-9079-75807E33C08E}" type="presParOf" srcId="{1E52E8E5-C36C-1C49-A59E-783D39AB22B9}" destId="{AEC0CACD-AA63-4048-B6F3-C40EF20EB502}" srcOrd="0" destOrd="0" presId="urn:microsoft.com/office/officeart/2005/8/layout/cycle6"/>
    <dgm:cxn modelId="{CDF72308-8D4A-E846-B592-44FBBBE1A767}" type="presParOf" srcId="{1E52E8E5-C36C-1C49-A59E-783D39AB22B9}" destId="{17D13614-D7C7-D148-BCE1-4BD889275452}" srcOrd="1" destOrd="0" presId="urn:microsoft.com/office/officeart/2005/8/layout/cycle6"/>
    <dgm:cxn modelId="{B12E0E2C-6B04-604A-8F50-67332FF26535}" type="presParOf" srcId="{1E52E8E5-C36C-1C49-A59E-783D39AB22B9}" destId="{DD04B123-4E00-EB43-83B5-DE0FC9194D59}" srcOrd="2" destOrd="0" presId="urn:microsoft.com/office/officeart/2005/8/layout/cycle6"/>
    <dgm:cxn modelId="{96B2BA9F-DA34-B44C-9662-972BAC132955}" type="presParOf" srcId="{1E52E8E5-C36C-1C49-A59E-783D39AB22B9}" destId="{7C42E021-0F06-F04B-A136-088862DD33F0}" srcOrd="3" destOrd="0" presId="urn:microsoft.com/office/officeart/2005/8/layout/cycle6"/>
    <dgm:cxn modelId="{391694AB-547E-374C-BA4F-2141D4B02DC2}" type="presParOf" srcId="{1E52E8E5-C36C-1C49-A59E-783D39AB22B9}" destId="{9D15E900-8A11-094C-9E18-C83D0F50DBDB}" srcOrd="4" destOrd="0" presId="urn:microsoft.com/office/officeart/2005/8/layout/cycle6"/>
    <dgm:cxn modelId="{2DCF7082-6C2E-534B-85A8-2FFD94B50391}" type="presParOf" srcId="{1E52E8E5-C36C-1C49-A59E-783D39AB22B9}" destId="{E8AE8938-766F-6941-A65F-1E422800CE99}" srcOrd="5" destOrd="0" presId="urn:microsoft.com/office/officeart/2005/8/layout/cycle6"/>
    <dgm:cxn modelId="{E3010044-7FA6-C840-8E0C-5590C88C5F10}" type="presParOf" srcId="{1E52E8E5-C36C-1C49-A59E-783D39AB22B9}" destId="{2F2C5518-85A7-594B-B421-B67A50185A63}" srcOrd="6" destOrd="0" presId="urn:microsoft.com/office/officeart/2005/8/layout/cycle6"/>
    <dgm:cxn modelId="{F3AC0C3F-4256-F44D-B904-7D42CDB40E1A}" type="presParOf" srcId="{1E52E8E5-C36C-1C49-A59E-783D39AB22B9}" destId="{CAA69127-37CA-CA44-856E-3FAB258F10EB}" srcOrd="7" destOrd="0" presId="urn:microsoft.com/office/officeart/2005/8/layout/cycle6"/>
    <dgm:cxn modelId="{9B814D5C-26AC-AD4B-AEC4-842ECB2491E5}" type="presParOf" srcId="{1E52E8E5-C36C-1C49-A59E-783D39AB22B9}" destId="{05082792-1C6F-EE45-9C2B-BAAB66F9E250}" srcOrd="8" destOrd="0" presId="urn:microsoft.com/office/officeart/2005/8/layout/cycle6"/>
    <dgm:cxn modelId="{2F5BD500-70FC-4843-A27D-7CCD5C209E27}" type="presParOf" srcId="{1E52E8E5-C36C-1C49-A59E-783D39AB22B9}" destId="{07B5CC51-684F-2544-B355-E5F30620B3A1}" srcOrd="9" destOrd="0" presId="urn:microsoft.com/office/officeart/2005/8/layout/cycle6"/>
    <dgm:cxn modelId="{A622886B-E228-F14D-8CDD-FC3D772B84CF}" type="presParOf" srcId="{1E52E8E5-C36C-1C49-A59E-783D39AB22B9}" destId="{9BB0BDA7-03CB-EE4F-BA3A-8D8C1B410CB6}" srcOrd="10" destOrd="0" presId="urn:microsoft.com/office/officeart/2005/8/layout/cycle6"/>
    <dgm:cxn modelId="{F126AA30-4FCF-1D48-8A73-316B92D987D5}" type="presParOf" srcId="{1E52E8E5-C36C-1C49-A59E-783D39AB22B9}" destId="{7D0E4923-6A4F-BE45-A71C-254F37F4E1A4}" srcOrd="11" destOrd="0" presId="urn:microsoft.com/office/officeart/2005/8/layout/cycle6"/>
    <dgm:cxn modelId="{8F5B38AC-B42C-DD4C-A163-1C305CF46DAC}" type="presParOf" srcId="{1E52E8E5-C36C-1C49-A59E-783D39AB22B9}" destId="{F34D102F-97A9-AC4A-8536-D9341334EEA2}" srcOrd="12" destOrd="0" presId="urn:microsoft.com/office/officeart/2005/8/layout/cycle6"/>
    <dgm:cxn modelId="{5EA55A0D-7F29-DB45-B3AB-1DB5AAC6BDBA}" type="presParOf" srcId="{1E52E8E5-C36C-1C49-A59E-783D39AB22B9}" destId="{B41A7E75-831C-254F-BEB1-5412F0B30248}" srcOrd="13" destOrd="0" presId="urn:microsoft.com/office/officeart/2005/8/layout/cycle6"/>
    <dgm:cxn modelId="{E4F8E027-244C-8646-B045-3467C333E733}" type="presParOf" srcId="{1E52E8E5-C36C-1C49-A59E-783D39AB22B9}" destId="{6EF92D45-AC2E-3A49-AD72-4CF3E12BBB3C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7F1D79B-23BB-3045-83AC-024253FFC65C}" type="doc">
      <dgm:prSet loTypeId="urn:microsoft.com/office/officeart/2005/8/layout/process1" loCatId="" qsTypeId="urn:microsoft.com/office/officeart/2005/8/quickstyle/simple1" qsCatId="simple" csTypeId="urn:microsoft.com/office/officeart/2005/8/colors/accent1_1" csCatId="accent1" phldr="1"/>
      <dgm:spPr/>
    </dgm:pt>
    <dgm:pt modelId="{ECE94754-3871-6E49-88DE-CDB7D828FA5C}">
      <dgm:prSet phldrT="[Text]"/>
      <dgm:spPr/>
      <dgm:t>
        <a:bodyPr/>
        <a:lstStyle/>
        <a:p>
          <a:r>
            <a:rPr lang="en-US" dirty="0">
              <a:solidFill>
                <a:srgbClr val="00B050"/>
              </a:solidFill>
            </a:rPr>
            <a:t>Increase</a:t>
          </a:r>
          <a:r>
            <a:rPr lang="en-US" dirty="0"/>
            <a:t> Price</a:t>
          </a:r>
        </a:p>
      </dgm:t>
    </dgm:pt>
    <dgm:pt modelId="{E4A05914-693E-C241-9DC8-4E7012C7390A}" type="parTrans" cxnId="{93A91EA0-D37E-E640-8B73-65A9A3601041}">
      <dgm:prSet/>
      <dgm:spPr/>
      <dgm:t>
        <a:bodyPr/>
        <a:lstStyle/>
        <a:p>
          <a:endParaRPr lang="en-US"/>
        </a:p>
      </dgm:t>
    </dgm:pt>
    <dgm:pt modelId="{8BAC50F4-13B0-EE48-91B2-30012780EC64}" type="sibTrans" cxnId="{93A91EA0-D37E-E640-8B73-65A9A3601041}">
      <dgm:prSet/>
      <dgm:spPr/>
      <dgm:t>
        <a:bodyPr/>
        <a:lstStyle/>
        <a:p>
          <a:endParaRPr lang="en-US"/>
        </a:p>
      </dgm:t>
    </dgm:pt>
    <dgm:pt modelId="{F541FE8B-F22C-1840-8208-33D4D84E1435}">
      <dgm:prSet phldrT="[Text]"/>
      <dgm:spPr/>
      <dgm:t>
        <a:bodyPr/>
        <a:lstStyle/>
        <a:p>
          <a:r>
            <a:rPr lang="en-US" dirty="0">
              <a:solidFill>
                <a:srgbClr val="00B050"/>
              </a:solidFill>
            </a:rPr>
            <a:t>Increase</a:t>
          </a:r>
          <a:r>
            <a:rPr lang="en-US" dirty="0"/>
            <a:t> Revenue</a:t>
          </a:r>
        </a:p>
      </dgm:t>
    </dgm:pt>
    <dgm:pt modelId="{DA2B820C-6B22-824F-9833-C3483440F731}" type="parTrans" cxnId="{92182294-CFE2-174F-9425-5389A2AB12E8}">
      <dgm:prSet/>
      <dgm:spPr/>
      <dgm:t>
        <a:bodyPr/>
        <a:lstStyle/>
        <a:p>
          <a:endParaRPr lang="en-US"/>
        </a:p>
      </dgm:t>
    </dgm:pt>
    <dgm:pt modelId="{D67A91B5-3836-CD49-A467-F33D8C43B20C}" type="sibTrans" cxnId="{92182294-CFE2-174F-9425-5389A2AB12E8}">
      <dgm:prSet/>
      <dgm:spPr/>
      <dgm:t>
        <a:bodyPr/>
        <a:lstStyle/>
        <a:p>
          <a:endParaRPr lang="en-US"/>
        </a:p>
      </dgm:t>
    </dgm:pt>
    <dgm:pt modelId="{15245948-DA87-3049-8355-4C7AF4A3DD44}" type="pres">
      <dgm:prSet presAssocID="{77F1D79B-23BB-3045-83AC-024253FFC65C}" presName="Name0" presStyleCnt="0">
        <dgm:presLayoutVars>
          <dgm:dir/>
          <dgm:resizeHandles val="exact"/>
        </dgm:presLayoutVars>
      </dgm:prSet>
      <dgm:spPr/>
    </dgm:pt>
    <dgm:pt modelId="{DF6E4214-DFDC-3F43-A8CD-E4A5EFFAE516}" type="pres">
      <dgm:prSet presAssocID="{ECE94754-3871-6E49-88DE-CDB7D828FA5C}" presName="node" presStyleLbl="node1" presStyleIdx="0" presStyleCnt="2">
        <dgm:presLayoutVars>
          <dgm:bulletEnabled val="1"/>
        </dgm:presLayoutVars>
      </dgm:prSet>
      <dgm:spPr/>
    </dgm:pt>
    <dgm:pt modelId="{86098B2C-12D2-B04A-BCAA-64A71AB8B12C}" type="pres">
      <dgm:prSet presAssocID="{8BAC50F4-13B0-EE48-91B2-30012780EC64}" presName="sibTrans" presStyleLbl="sibTrans2D1" presStyleIdx="0" presStyleCnt="1"/>
      <dgm:spPr/>
    </dgm:pt>
    <dgm:pt modelId="{43741756-1B48-4443-B35E-401F499767E1}" type="pres">
      <dgm:prSet presAssocID="{8BAC50F4-13B0-EE48-91B2-30012780EC64}" presName="connectorText" presStyleLbl="sibTrans2D1" presStyleIdx="0" presStyleCnt="1"/>
      <dgm:spPr/>
    </dgm:pt>
    <dgm:pt modelId="{6FBC38CD-6942-1847-B377-6CADAACDC5B0}" type="pres">
      <dgm:prSet presAssocID="{F541FE8B-F22C-1840-8208-33D4D84E1435}" presName="node" presStyleLbl="node1" presStyleIdx="1" presStyleCnt="2">
        <dgm:presLayoutVars>
          <dgm:bulletEnabled val="1"/>
        </dgm:presLayoutVars>
      </dgm:prSet>
      <dgm:spPr/>
    </dgm:pt>
  </dgm:ptLst>
  <dgm:cxnLst>
    <dgm:cxn modelId="{C9913D01-71FA-1042-9AC8-A87592B8B89B}" type="presOf" srcId="{8BAC50F4-13B0-EE48-91B2-30012780EC64}" destId="{86098B2C-12D2-B04A-BCAA-64A71AB8B12C}" srcOrd="0" destOrd="0" presId="urn:microsoft.com/office/officeart/2005/8/layout/process1"/>
    <dgm:cxn modelId="{035DC50C-693A-2240-861D-3AD476C67F82}" type="presOf" srcId="{F541FE8B-F22C-1840-8208-33D4D84E1435}" destId="{6FBC38CD-6942-1847-B377-6CADAACDC5B0}" srcOrd="0" destOrd="0" presId="urn:microsoft.com/office/officeart/2005/8/layout/process1"/>
    <dgm:cxn modelId="{BF90A633-ADFA-0C44-97C4-219B88B9D400}" type="presOf" srcId="{77F1D79B-23BB-3045-83AC-024253FFC65C}" destId="{15245948-DA87-3049-8355-4C7AF4A3DD44}" srcOrd="0" destOrd="0" presId="urn:microsoft.com/office/officeart/2005/8/layout/process1"/>
    <dgm:cxn modelId="{A0C23845-270B-2143-89F7-637913D1F876}" type="presOf" srcId="{ECE94754-3871-6E49-88DE-CDB7D828FA5C}" destId="{DF6E4214-DFDC-3F43-A8CD-E4A5EFFAE516}" srcOrd="0" destOrd="0" presId="urn:microsoft.com/office/officeart/2005/8/layout/process1"/>
    <dgm:cxn modelId="{63AF8C76-B6E5-3A43-B84A-0DFB2FA18695}" type="presOf" srcId="{8BAC50F4-13B0-EE48-91B2-30012780EC64}" destId="{43741756-1B48-4443-B35E-401F499767E1}" srcOrd="1" destOrd="0" presId="urn:microsoft.com/office/officeart/2005/8/layout/process1"/>
    <dgm:cxn modelId="{92182294-CFE2-174F-9425-5389A2AB12E8}" srcId="{77F1D79B-23BB-3045-83AC-024253FFC65C}" destId="{F541FE8B-F22C-1840-8208-33D4D84E1435}" srcOrd="1" destOrd="0" parTransId="{DA2B820C-6B22-824F-9833-C3483440F731}" sibTransId="{D67A91B5-3836-CD49-A467-F33D8C43B20C}"/>
    <dgm:cxn modelId="{93A91EA0-D37E-E640-8B73-65A9A3601041}" srcId="{77F1D79B-23BB-3045-83AC-024253FFC65C}" destId="{ECE94754-3871-6E49-88DE-CDB7D828FA5C}" srcOrd="0" destOrd="0" parTransId="{E4A05914-693E-C241-9DC8-4E7012C7390A}" sibTransId="{8BAC50F4-13B0-EE48-91B2-30012780EC64}"/>
    <dgm:cxn modelId="{371E2171-CB87-5C45-833A-CB693729DDE7}" type="presParOf" srcId="{15245948-DA87-3049-8355-4C7AF4A3DD44}" destId="{DF6E4214-DFDC-3F43-A8CD-E4A5EFFAE516}" srcOrd="0" destOrd="0" presId="urn:microsoft.com/office/officeart/2005/8/layout/process1"/>
    <dgm:cxn modelId="{E51022F0-16EB-6C43-B5AC-C861C8AB21B4}" type="presParOf" srcId="{15245948-DA87-3049-8355-4C7AF4A3DD44}" destId="{86098B2C-12D2-B04A-BCAA-64A71AB8B12C}" srcOrd="1" destOrd="0" presId="urn:microsoft.com/office/officeart/2005/8/layout/process1"/>
    <dgm:cxn modelId="{122AEEEA-3C72-784C-B56D-23744EB34635}" type="presParOf" srcId="{86098B2C-12D2-B04A-BCAA-64A71AB8B12C}" destId="{43741756-1B48-4443-B35E-401F499767E1}" srcOrd="0" destOrd="0" presId="urn:microsoft.com/office/officeart/2005/8/layout/process1"/>
    <dgm:cxn modelId="{7DFBC666-7173-BB45-BB46-781E21938C5E}" type="presParOf" srcId="{15245948-DA87-3049-8355-4C7AF4A3DD44}" destId="{6FBC38CD-6942-1847-B377-6CADAACDC5B0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3281684-9514-D948-8877-ABFD801DBE37}" type="doc">
      <dgm:prSet loTypeId="urn:microsoft.com/office/officeart/2005/8/layout/cycle6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552B6A7-F679-084B-9961-DFB65B317EDF}">
      <dgm:prSet phldrT="[Text]"/>
      <dgm:spPr/>
      <dgm:t>
        <a:bodyPr/>
        <a:lstStyle/>
        <a:p>
          <a:r>
            <a:rPr lang="en-US" dirty="0"/>
            <a:t>Good tenure rate</a:t>
          </a:r>
        </a:p>
      </dgm:t>
    </dgm:pt>
    <dgm:pt modelId="{813C3D5D-28EA-1A43-A835-C34E90A854A0}" type="parTrans" cxnId="{D7A48673-06CC-FB42-A90F-A46BB2C5EB47}">
      <dgm:prSet/>
      <dgm:spPr/>
      <dgm:t>
        <a:bodyPr/>
        <a:lstStyle/>
        <a:p>
          <a:endParaRPr lang="en-US"/>
        </a:p>
      </dgm:t>
    </dgm:pt>
    <dgm:pt modelId="{94A7FE22-6F6B-A04A-A40B-8FAD40AD2072}" type="sibTrans" cxnId="{D7A48673-06CC-FB42-A90F-A46BB2C5EB47}">
      <dgm:prSet/>
      <dgm:spPr/>
      <dgm:t>
        <a:bodyPr/>
        <a:lstStyle/>
        <a:p>
          <a:endParaRPr lang="en-US"/>
        </a:p>
      </dgm:t>
    </dgm:pt>
    <dgm:pt modelId="{8B7AD788-1655-1C42-99A9-944F10946594}">
      <dgm:prSet phldrT="[Text]"/>
      <dgm:spPr/>
      <dgm:t>
        <a:bodyPr/>
        <a:lstStyle/>
        <a:p>
          <a:r>
            <a:rPr lang="en-US" dirty="0"/>
            <a:t>Likes to call and talk</a:t>
          </a:r>
        </a:p>
      </dgm:t>
    </dgm:pt>
    <dgm:pt modelId="{241FB009-6029-0049-9258-13EB2C5D1DB9}" type="parTrans" cxnId="{988AE9E5-3896-514C-8CE1-3D45641A1F31}">
      <dgm:prSet/>
      <dgm:spPr/>
      <dgm:t>
        <a:bodyPr/>
        <a:lstStyle/>
        <a:p>
          <a:endParaRPr lang="en-US"/>
        </a:p>
      </dgm:t>
    </dgm:pt>
    <dgm:pt modelId="{A161E332-223B-DC43-8E72-5C19718887E4}" type="sibTrans" cxnId="{988AE9E5-3896-514C-8CE1-3D45641A1F31}">
      <dgm:prSet/>
      <dgm:spPr/>
      <dgm:t>
        <a:bodyPr/>
        <a:lstStyle/>
        <a:p>
          <a:endParaRPr lang="en-US"/>
        </a:p>
      </dgm:t>
    </dgm:pt>
    <dgm:pt modelId="{19422E7E-6ADB-E84C-9180-E82E198882F3}">
      <dgm:prSet phldrT="[Text]"/>
      <dgm:spPr/>
      <dgm:t>
        <a:bodyPr/>
        <a:lstStyle/>
        <a:p>
          <a:r>
            <a:rPr lang="en-US" dirty="0"/>
            <a:t>Highest # of drop calls</a:t>
          </a:r>
        </a:p>
      </dgm:t>
    </dgm:pt>
    <dgm:pt modelId="{BA03B71D-E95F-6446-BCC3-F51E155826FA}" type="parTrans" cxnId="{CAA06AE0-C23C-9349-966D-453996AD2749}">
      <dgm:prSet/>
      <dgm:spPr/>
      <dgm:t>
        <a:bodyPr/>
        <a:lstStyle/>
        <a:p>
          <a:endParaRPr lang="en-US"/>
        </a:p>
      </dgm:t>
    </dgm:pt>
    <dgm:pt modelId="{FCA65BC9-615F-FC49-A1AF-403486BD8596}" type="sibTrans" cxnId="{CAA06AE0-C23C-9349-966D-453996AD2749}">
      <dgm:prSet/>
      <dgm:spPr/>
      <dgm:t>
        <a:bodyPr/>
        <a:lstStyle/>
        <a:p>
          <a:endParaRPr lang="en-US"/>
        </a:p>
      </dgm:t>
    </dgm:pt>
    <dgm:pt modelId="{B6543A5B-5A66-5F46-ABAC-5A20731DA2FE}">
      <dgm:prSet/>
      <dgm:spPr/>
      <dgm:t>
        <a:bodyPr/>
        <a:lstStyle/>
        <a:p>
          <a:r>
            <a:rPr lang="en-US" dirty="0"/>
            <a:t>Makes lots of customer and hotline calls</a:t>
          </a:r>
        </a:p>
      </dgm:t>
    </dgm:pt>
    <dgm:pt modelId="{72514310-BD0A-394C-B624-A40CFA0E46D9}" type="parTrans" cxnId="{93DA74BD-5399-1346-9FBC-ECCD86AECF03}">
      <dgm:prSet/>
      <dgm:spPr/>
      <dgm:t>
        <a:bodyPr/>
        <a:lstStyle/>
        <a:p>
          <a:endParaRPr lang="en-US"/>
        </a:p>
      </dgm:t>
    </dgm:pt>
    <dgm:pt modelId="{AD069ACE-3393-4944-9D94-C0CD192C528C}" type="sibTrans" cxnId="{93DA74BD-5399-1346-9FBC-ECCD86AECF03}">
      <dgm:prSet/>
      <dgm:spPr/>
      <dgm:t>
        <a:bodyPr/>
        <a:lstStyle/>
        <a:p>
          <a:endParaRPr lang="en-US"/>
        </a:p>
      </dgm:t>
    </dgm:pt>
    <dgm:pt modelId="{1E52E8E5-C36C-1C49-A59E-783D39AB22B9}" type="pres">
      <dgm:prSet presAssocID="{93281684-9514-D948-8877-ABFD801DBE37}" presName="cycle" presStyleCnt="0">
        <dgm:presLayoutVars>
          <dgm:dir/>
          <dgm:resizeHandles val="exact"/>
        </dgm:presLayoutVars>
      </dgm:prSet>
      <dgm:spPr/>
    </dgm:pt>
    <dgm:pt modelId="{AEC0CACD-AA63-4048-B6F3-C40EF20EB502}" type="pres">
      <dgm:prSet presAssocID="{D552B6A7-F679-084B-9961-DFB65B317EDF}" presName="node" presStyleLbl="node1" presStyleIdx="0" presStyleCnt="4">
        <dgm:presLayoutVars>
          <dgm:bulletEnabled val="1"/>
        </dgm:presLayoutVars>
      </dgm:prSet>
      <dgm:spPr/>
    </dgm:pt>
    <dgm:pt modelId="{17D13614-D7C7-D148-BCE1-4BD889275452}" type="pres">
      <dgm:prSet presAssocID="{D552B6A7-F679-084B-9961-DFB65B317EDF}" presName="spNode" presStyleCnt="0"/>
      <dgm:spPr/>
    </dgm:pt>
    <dgm:pt modelId="{DD04B123-4E00-EB43-83B5-DE0FC9194D59}" type="pres">
      <dgm:prSet presAssocID="{94A7FE22-6F6B-A04A-A40B-8FAD40AD2072}" presName="sibTrans" presStyleLbl="sibTrans1D1" presStyleIdx="0" presStyleCnt="4"/>
      <dgm:spPr/>
    </dgm:pt>
    <dgm:pt modelId="{7C42E021-0F06-F04B-A136-088862DD33F0}" type="pres">
      <dgm:prSet presAssocID="{8B7AD788-1655-1C42-99A9-944F10946594}" presName="node" presStyleLbl="node1" presStyleIdx="1" presStyleCnt="4">
        <dgm:presLayoutVars>
          <dgm:bulletEnabled val="1"/>
        </dgm:presLayoutVars>
      </dgm:prSet>
      <dgm:spPr/>
    </dgm:pt>
    <dgm:pt modelId="{9D15E900-8A11-094C-9E18-C83D0F50DBDB}" type="pres">
      <dgm:prSet presAssocID="{8B7AD788-1655-1C42-99A9-944F10946594}" presName="spNode" presStyleCnt="0"/>
      <dgm:spPr/>
    </dgm:pt>
    <dgm:pt modelId="{E8AE8938-766F-6941-A65F-1E422800CE99}" type="pres">
      <dgm:prSet presAssocID="{A161E332-223B-DC43-8E72-5C19718887E4}" presName="sibTrans" presStyleLbl="sibTrans1D1" presStyleIdx="1" presStyleCnt="4"/>
      <dgm:spPr/>
    </dgm:pt>
    <dgm:pt modelId="{2F2C5518-85A7-594B-B421-B67A50185A63}" type="pres">
      <dgm:prSet presAssocID="{19422E7E-6ADB-E84C-9180-E82E198882F3}" presName="node" presStyleLbl="node1" presStyleIdx="2" presStyleCnt="4">
        <dgm:presLayoutVars>
          <dgm:bulletEnabled val="1"/>
        </dgm:presLayoutVars>
      </dgm:prSet>
      <dgm:spPr/>
    </dgm:pt>
    <dgm:pt modelId="{CAA69127-37CA-CA44-856E-3FAB258F10EB}" type="pres">
      <dgm:prSet presAssocID="{19422E7E-6ADB-E84C-9180-E82E198882F3}" presName="spNode" presStyleCnt="0"/>
      <dgm:spPr/>
    </dgm:pt>
    <dgm:pt modelId="{05082792-1C6F-EE45-9C2B-BAAB66F9E250}" type="pres">
      <dgm:prSet presAssocID="{FCA65BC9-615F-FC49-A1AF-403486BD8596}" presName="sibTrans" presStyleLbl="sibTrans1D1" presStyleIdx="2" presStyleCnt="4"/>
      <dgm:spPr/>
    </dgm:pt>
    <dgm:pt modelId="{07B5CC51-684F-2544-B355-E5F30620B3A1}" type="pres">
      <dgm:prSet presAssocID="{B6543A5B-5A66-5F46-ABAC-5A20731DA2FE}" presName="node" presStyleLbl="node1" presStyleIdx="3" presStyleCnt="4">
        <dgm:presLayoutVars>
          <dgm:bulletEnabled val="1"/>
        </dgm:presLayoutVars>
      </dgm:prSet>
      <dgm:spPr/>
    </dgm:pt>
    <dgm:pt modelId="{9BB0BDA7-03CB-EE4F-BA3A-8D8C1B410CB6}" type="pres">
      <dgm:prSet presAssocID="{B6543A5B-5A66-5F46-ABAC-5A20731DA2FE}" presName="spNode" presStyleCnt="0"/>
      <dgm:spPr/>
    </dgm:pt>
    <dgm:pt modelId="{7D0E4923-6A4F-BE45-A71C-254F37F4E1A4}" type="pres">
      <dgm:prSet presAssocID="{AD069ACE-3393-4944-9D94-C0CD192C528C}" presName="sibTrans" presStyleLbl="sibTrans1D1" presStyleIdx="3" presStyleCnt="4"/>
      <dgm:spPr/>
    </dgm:pt>
  </dgm:ptLst>
  <dgm:cxnLst>
    <dgm:cxn modelId="{39B17B02-F86D-6C42-A81D-9ABC319A1762}" type="presOf" srcId="{8B7AD788-1655-1C42-99A9-944F10946594}" destId="{7C42E021-0F06-F04B-A136-088862DD33F0}" srcOrd="0" destOrd="0" presId="urn:microsoft.com/office/officeart/2005/8/layout/cycle6"/>
    <dgm:cxn modelId="{4B4FF906-F826-0D43-890E-58A7DAB6DE2C}" type="presOf" srcId="{94A7FE22-6F6B-A04A-A40B-8FAD40AD2072}" destId="{DD04B123-4E00-EB43-83B5-DE0FC9194D59}" srcOrd="0" destOrd="0" presId="urn:microsoft.com/office/officeart/2005/8/layout/cycle6"/>
    <dgm:cxn modelId="{FCBF6F1F-E135-8440-87CE-08D99652755C}" type="presOf" srcId="{A161E332-223B-DC43-8E72-5C19718887E4}" destId="{E8AE8938-766F-6941-A65F-1E422800CE99}" srcOrd="0" destOrd="0" presId="urn:microsoft.com/office/officeart/2005/8/layout/cycle6"/>
    <dgm:cxn modelId="{84B07263-4988-C847-BDC4-978AF9BDEFC7}" type="presOf" srcId="{FCA65BC9-615F-FC49-A1AF-403486BD8596}" destId="{05082792-1C6F-EE45-9C2B-BAAB66F9E250}" srcOrd="0" destOrd="0" presId="urn:microsoft.com/office/officeart/2005/8/layout/cycle6"/>
    <dgm:cxn modelId="{D7A48673-06CC-FB42-A90F-A46BB2C5EB47}" srcId="{93281684-9514-D948-8877-ABFD801DBE37}" destId="{D552B6A7-F679-084B-9961-DFB65B317EDF}" srcOrd="0" destOrd="0" parTransId="{813C3D5D-28EA-1A43-A835-C34E90A854A0}" sibTransId="{94A7FE22-6F6B-A04A-A40B-8FAD40AD2072}"/>
    <dgm:cxn modelId="{FE2A4E76-1495-524C-889B-0C3967093269}" type="presOf" srcId="{93281684-9514-D948-8877-ABFD801DBE37}" destId="{1E52E8E5-C36C-1C49-A59E-783D39AB22B9}" srcOrd="0" destOrd="0" presId="urn:microsoft.com/office/officeart/2005/8/layout/cycle6"/>
    <dgm:cxn modelId="{0593C884-AE83-6341-A5EE-C03565294D9C}" type="presOf" srcId="{19422E7E-6ADB-E84C-9180-E82E198882F3}" destId="{2F2C5518-85A7-594B-B421-B67A50185A63}" srcOrd="0" destOrd="0" presId="urn:microsoft.com/office/officeart/2005/8/layout/cycle6"/>
    <dgm:cxn modelId="{DE97FCB1-4D1F-6343-BBA1-472DA2592149}" type="presOf" srcId="{B6543A5B-5A66-5F46-ABAC-5A20731DA2FE}" destId="{07B5CC51-684F-2544-B355-E5F30620B3A1}" srcOrd="0" destOrd="0" presId="urn:microsoft.com/office/officeart/2005/8/layout/cycle6"/>
    <dgm:cxn modelId="{011D4CB3-C963-194E-A77C-0721BAEE4F5B}" type="presOf" srcId="{D552B6A7-F679-084B-9961-DFB65B317EDF}" destId="{AEC0CACD-AA63-4048-B6F3-C40EF20EB502}" srcOrd="0" destOrd="0" presId="urn:microsoft.com/office/officeart/2005/8/layout/cycle6"/>
    <dgm:cxn modelId="{93DA74BD-5399-1346-9FBC-ECCD86AECF03}" srcId="{93281684-9514-D948-8877-ABFD801DBE37}" destId="{B6543A5B-5A66-5F46-ABAC-5A20731DA2FE}" srcOrd="3" destOrd="0" parTransId="{72514310-BD0A-394C-B624-A40CFA0E46D9}" sibTransId="{AD069ACE-3393-4944-9D94-C0CD192C528C}"/>
    <dgm:cxn modelId="{CAA06AE0-C23C-9349-966D-453996AD2749}" srcId="{93281684-9514-D948-8877-ABFD801DBE37}" destId="{19422E7E-6ADB-E84C-9180-E82E198882F3}" srcOrd="2" destOrd="0" parTransId="{BA03B71D-E95F-6446-BCC3-F51E155826FA}" sibTransId="{FCA65BC9-615F-FC49-A1AF-403486BD8596}"/>
    <dgm:cxn modelId="{988AE9E5-3896-514C-8CE1-3D45641A1F31}" srcId="{93281684-9514-D948-8877-ABFD801DBE37}" destId="{8B7AD788-1655-1C42-99A9-944F10946594}" srcOrd="1" destOrd="0" parTransId="{241FB009-6029-0049-9258-13EB2C5D1DB9}" sibTransId="{A161E332-223B-DC43-8E72-5C19718887E4}"/>
    <dgm:cxn modelId="{8F49BAEC-B0E6-D94B-B98B-A5654C1EAED6}" type="presOf" srcId="{AD069ACE-3393-4944-9D94-C0CD192C528C}" destId="{7D0E4923-6A4F-BE45-A71C-254F37F4E1A4}" srcOrd="0" destOrd="0" presId="urn:microsoft.com/office/officeart/2005/8/layout/cycle6"/>
    <dgm:cxn modelId="{1DAFB3E7-2C08-BD4A-9079-75807E33C08E}" type="presParOf" srcId="{1E52E8E5-C36C-1C49-A59E-783D39AB22B9}" destId="{AEC0CACD-AA63-4048-B6F3-C40EF20EB502}" srcOrd="0" destOrd="0" presId="urn:microsoft.com/office/officeart/2005/8/layout/cycle6"/>
    <dgm:cxn modelId="{CDF72308-8D4A-E846-B592-44FBBBE1A767}" type="presParOf" srcId="{1E52E8E5-C36C-1C49-A59E-783D39AB22B9}" destId="{17D13614-D7C7-D148-BCE1-4BD889275452}" srcOrd="1" destOrd="0" presId="urn:microsoft.com/office/officeart/2005/8/layout/cycle6"/>
    <dgm:cxn modelId="{B12E0E2C-6B04-604A-8F50-67332FF26535}" type="presParOf" srcId="{1E52E8E5-C36C-1C49-A59E-783D39AB22B9}" destId="{DD04B123-4E00-EB43-83B5-DE0FC9194D59}" srcOrd="2" destOrd="0" presId="urn:microsoft.com/office/officeart/2005/8/layout/cycle6"/>
    <dgm:cxn modelId="{96B2BA9F-DA34-B44C-9662-972BAC132955}" type="presParOf" srcId="{1E52E8E5-C36C-1C49-A59E-783D39AB22B9}" destId="{7C42E021-0F06-F04B-A136-088862DD33F0}" srcOrd="3" destOrd="0" presId="urn:microsoft.com/office/officeart/2005/8/layout/cycle6"/>
    <dgm:cxn modelId="{391694AB-547E-374C-BA4F-2141D4B02DC2}" type="presParOf" srcId="{1E52E8E5-C36C-1C49-A59E-783D39AB22B9}" destId="{9D15E900-8A11-094C-9E18-C83D0F50DBDB}" srcOrd="4" destOrd="0" presId="urn:microsoft.com/office/officeart/2005/8/layout/cycle6"/>
    <dgm:cxn modelId="{2DCF7082-6C2E-534B-85A8-2FFD94B50391}" type="presParOf" srcId="{1E52E8E5-C36C-1C49-A59E-783D39AB22B9}" destId="{E8AE8938-766F-6941-A65F-1E422800CE99}" srcOrd="5" destOrd="0" presId="urn:microsoft.com/office/officeart/2005/8/layout/cycle6"/>
    <dgm:cxn modelId="{E3010044-7FA6-C840-8E0C-5590C88C5F10}" type="presParOf" srcId="{1E52E8E5-C36C-1C49-A59E-783D39AB22B9}" destId="{2F2C5518-85A7-594B-B421-B67A50185A63}" srcOrd="6" destOrd="0" presId="urn:microsoft.com/office/officeart/2005/8/layout/cycle6"/>
    <dgm:cxn modelId="{F3AC0C3F-4256-F44D-B904-7D42CDB40E1A}" type="presParOf" srcId="{1E52E8E5-C36C-1C49-A59E-783D39AB22B9}" destId="{CAA69127-37CA-CA44-856E-3FAB258F10EB}" srcOrd="7" destOrd="0" presId="urn:microsoft.com/office/officeart/2005/8/layout/cycle6"/>
    <dgm:cxn modelId="{9B814D5C-26AC-AD4B-AEC4-842ECB2491E5}" type="presParOf" srcId="{1E52E8E5-C36C-1C49-A59E-783D39AB22B9}" destId="{05082792-1C6F-EE45-9C2B-BAAB66F9E250}" srcOrd="8" destOrd="0" presId="urn:microsoft.com/office/officeart/2005/8/layout/cycle6"/>
    <dgm:cxn modelId="{2F5BD500-70FC-4843-A27D-7CCD5C209E27}" type="presParOf" srcId="{1E52E8E5-C36C-1C49-A59E-783D39AB22B9}" destId="{07B5CC51-684F-2544-B355-E5F30620B3A1}" srcOrd="9" destOrd="0" presId="urn:microsoft.com/office/officeart/2005/8/layout/cycle6"/>
    <dgm:cxn modelId="{A622886B-E228-F14D-8CDD-FC3D772B84CF}" type="presParOf" srcId="{1E52E8E5-C36C-1C49-A59E-783D39AB22B9}" destId="{9BB0BDA7-03CB-EE4F-BA3A-8D8C1B410CB6}" srcOrd="10" destOrd="0" presId="urn:microsoft.com/office/officeart/2005/8/layout/cycle6"/>
    <dgm:cxn modelId="{F126AA30-4FCF-1D48-8A73-316B92D987D5}" type="presParOf" srcId="{1E52E8E5-C36C-1C49-A59E-783D39AB22B9}" destId="{7D0E4923-6A4F-BE45-A71C-254F37F4E1A4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7F1D79B-23BB-3045-83AC-024253FFC65C}" type="doc">
      <dgm:prSet loTypeId="urn:microsoft.com/office/officeart/2005/8/layout/process1" loCatId="" qsTypeId="urn:microsoft.com/office/officeart/2005/8/quickstyle/simple1" qsCatId="simple" csTypeId="urn:microsoft.com/office/officeart/2005/8/colors/accent1_1" csCatId="accent1" phldr="1"/>
      <dgm:spPr/>
    </dgm:pt>
    <dgm:pt modelId="{ECE94754-3871-6E49-88DE-CDB7D828FA5C}">
      <dgm:prSet phldrT="[Text]"/>
      <dgm:spPr/>
      <dgm:t>
        <a:bodyPr/>
        <a:lstStyle/>
        <a:p>
          <a:r>
            <a:rPr lang="en-US" dirty="0">
              <a:solidFill>
                <a:srgbClr val="00B050"/>
              </a:solidFill>
            </a:rPr>
            <a:t>Increase</a:t>
          </a:r>
          <a:r>
            <a:rPr lang="en-US" dirty="0"/>
            <a:t> Price</a:t>
          </a:r>
        </a:p>
      </dgm:t>
    </dgm:pt>
    <dgm:pt modelId="{E4A05914-693E-C241-9DC8-4E7012C7390A}" type="parTrans" cxnId="{93A91EA0-D37E-E640-8B73-65A9A3601041}">
      <dgm:prSet/>
      <dgm:spPr/>
      <dgm:t>
        <a:bodyPr/>
        <a:lstStyle/>
        <a:p>
          <a:endParaRPr lang="en-US"/>
        </a:p>
      </dgm:t>
    </dgm:pt>
    <dgm:pt modelId="{8BAC50F4-13B0-EE48-91B2-30012780EC64}" type="sibTrans" cxnId="{93A91EA0-D37E-E640-8B73-65A9A3601041}">
      <dgm:prSet/>
      <dgm:spPr/>
      <dgm:t>
        <a:bodyPr/>
        <a:lstStyle/>
        <a:p>
          <a:endParaRPr lang="en-US"/>
        </a:p>
      </dgm:t>
    </dgm:pt>
    <dgm:pt modelId="{F541FE8B-F22C-1840-8208-33D4D84E1435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Minimal change</a:t>
          </a:r>
          <a:r>
            <a:rPr lang="en-US" dirty="0"/>
            <a:t> Revenue</a:t>
          </a:r>
        </a:p>
      </dgm:t>
    </dgm:pt>
    <dgm:pt modelId="{DA2B820C-6B22-824F-9833-C3483440F731}" type="parTrans" cxnId="{92182294-CFE2-174F-9425-5389A2AB12E8}">
      <dgm:prSet/>
      <dgm:spPr/>
      <dgm:t>
        <a:bodyPr/>
        <a:lstStyle/>
        <a:p>
          <a:endParaRPr lang="en-US"/>
        </a:p>
      </dgm:t>
    </dgm:pt>
    <dgm:pt modelId="{D67A91B5-3836-CD49-A467-F33D8C43B20C}" type="sibTrans" cxnId="{92182294-CFE2-174F-9425-5389A2AB12E8}">
      <dgm:prSet/>
      <dgm:spPr/>
      <dgm:t>
        <a:bodyPr/>
        <a:lstStyle/>
        <a:p>
          <a:endParaRPr lang="en-US"/>
        </a:p>
      </dgm:t>
    </dgm:pt>
    <dgm:pt modelId="{15245948-DA87-3049-8355-4C7AF4A3DD44}" type="pres">
      <dgm:prSet presAssocID="{77F1D79B-23BB-3045-83AC-024253FFC65C}" presName="Name0" presStyleCnt="0">
        <dgm:presLayoutVars>
          <dgm:dir/>
          <dgm:resizeHandles val="exact"/>
        </dgm:presLayoutVars>
      </dgm:prSet>
      <dgm:spPr/>
    </dgm:pt>
    <dgm:pt modelId="{DF6E4214-DFDC-3F43-A8CD-E4A5EFFAE516}" type="pres">
      <dgm:prSet presAssocID="{ECE94754-3871-6E49-88DE-CDB7D828FA5C}" presName="node" presStyleLbl="node1" presStyleIdx="0" presStyleCnt="2">
        <dgm:presLayoutVars>
          <dgm:bulletEnabled val="1"/>
        </dgm:presLayoutVars>
      </dgm:prSet>
      <dgm:spPr/>
    </dgm:pt>
    <dgm:pt modelId="{86098B2C-12D2-B04A-BCAA-64A71AB8B12C}" type="pres">
      <dgm:prSet presAssocID="{8BAC50F4-13B0-EE48-91B2-30012780EC64}" presName="sibTrans" presStyleLbl="sibTrans2D1" presStyleIdx="0" presStyleCnt="1"/>
      <dgm:spPr/>
    </dgm:pt>
    <dgm:pt modelId="{43741756-1B48-4443-B35E-401F499767E1}" type="pres">
      <dgm:prSet presAssocID="{8BAC50F4-13B0-EE48-91B2-30012780EC64}" presName="connectorText" presStyleLbl="sibTrans2D1" presStyleIdx="0" presStyleCnt="1"/>
      <dgm:spPr/>
    </dgm:pt>
    <dgm:pt modelId="{6FBC38CD-6942-1847-B377-6CADAACDC5B0}" type="pres">
      <dgm:prSet presAssocID="{F541FE8B-F22C-1840-8208-33D4D84E1435}" presName="node" presStyleLbl="node1" presStyleIdx="1" presStyleCnt="2">
        <dgm:presLayoutVars>
          <dgm:bulletEnabled val="1"/>
        </dgm:presLayoutVars>
      </dgm:prSet>
      <dgm:spPr/>
    </dgm:pt>
  </dgm:ptLst>
  <dgm:cxnLst>
    <dgm:cxn modelId="{C9913D01-71FA-1042-9AC8-A87592B8B89B}" type="presOf" srcId="{8BAC50F4-13B0-EE48-91B2-30012780EC64}" destId="{86098B2C-12D2-B04A-BCAA-64A71AB8B12C}" srcOrd="0" destOrd="0" presId="urn:microsoft.com/office/officeart/2005/8/layout/process1"/>
    <dgm:cxn modelId="{035DC50C-693A-2240-861D-3AD476C67F82}" type="presOf" srcId="{F541FE8B-F22C-1840-8208-33D4D84E1435}" destId="{6FBC38CD-6942-1847-B377-6CADAACDC5B0}" srcOrd="0" destOrd="0" presId="urn:microsoft.com/office/officeart/2005/8/layout/process1"/>
    <dgm:cxn modelId="{BF90A633-ADFA-0C44-97C4-219B88B9D400}" type="presOf" srcId="{77F1D79B-23BB-3045-83AC-024253FFC65C}" destId="{15245948-DA87-3049-8355-4C7AF4A3DD44}" srcOrd="0" destOrd="0" presId="urn:microsoft.com/office/officeart/2005/8/layout/process1"/>
    <dgm:cxn modelId="{A0C23845-270B-2143-89F7-637913D1F876}" type="presOf" srcId="{ECE94754-3871-6E49-88DE-CDB7D828FA5C}" destId="{DF6E4214-DFDC-3F43-A8CD-E4A5EFFAE516}" srcOrd="0" destOrd="0" presId="urn:microsoft.com/office/officeart/2005/8/layout/process1"/>
    <dgm:cxn modelId="{63AF8C76-B6E5-3A43-B84A-0DFB2FA18695}" type="presOf" srcId="{8BAC50F4-13B0-EE48-91B2-30012780EC64}" destId="{43741756-1B48-4443-B35E-401F499767E1}" srcOrd="1" destOrd="0" presId="urn:microsoft.com/office/officeart/2005/8/layout/process1"/>
    <dgm:cxn modelId="{92182294-CFE2-174F-9425-5389A2AB12E8}" srcId="{77F1D79B-23BB-3045-83AC-024253FFC65C}" destId="{F541FE8B-F22C-1840-8208-33D4D84E1435}" srcOrd="1" destOrd="0" parTransId="{DA2B820C-6B22-824F-9833-C3483440F731}" sibTransId="{D67A91B5-3836-CD49-A467-F33D8C43B20C}"/>
    <dgm:cxn modelId="{93A91EA0-D37E-E640-8B73-65A9A3601041}" srcId="{77F1D79B-23BB-3045-83AC-024253FFC65C}" destId="{ECE94754-3871-6E49-88DE-CDB7D828FA5C}" srcOrd="0" destOrd="0" parTransId="{E4A05914-693E-C241-9DC8-4E7012C7390A}" sibTransId="{8BAC50F4-13B0-EE48-91B2-30012780EC64}"/>
    <dgm:cxn modelId="{371E2171-CB87-5C45-833A-CB693729DDE7}" type="presParOf" srcId="{15245948-DA87-3049-8355-4C7AF4A3DD44}" destId="{DF6E4214-DFDC-3F43-A8CD-E4A5EFFAE516}" srcOrd="0" destOrd="0" presId="urn:microsoft.com/office/officeart/2005/8/layout/process1"/>
    <dgm:cxn modelId="{E51022F0-16EB-6C43-B5AC-C861C8AB21B4}" type="presParOf" srcId="{15245948-DA87-3049-8355-4C7AF4A3DD44}" destId="{86098B2C-12D2-B04A-BCAA-64A71AB8B12C}" srcOrd="1" destOrd="0" presId="urn:microsoft.com/office/officeart/2005/8/layout/process1"/>
    <dgm:cxn modelId="{122AEEEA-3C72-784C-B56D-23744EB34635}" type="presParOf" srcId="{86098B2C-12D2-B04A-BCAA-64A71AB8B12C}" destId="{43741756-1B48-4443-B35E-401F499767E1}" srcOrd="0" destOrd="0" presId="urn:microsoft.com/office/officeart/2005/8/layout/process1"/>
    <dgm:cxn modelId="{7DFBC666-7173-BB45-BB46-781E21938C5E}" type="presParOf" srcId="{15245948-DA87-3049-8355-4C7AF4A3DD44}" destId="{6FBC38CD-6942-1847-B377-6CADAACDC5B0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71E5BF5E-62B3-194F-94BA-1D3C90B3450B}" type="doc">
      <dgm:prSet loTypeId="urn:microsoft.com/office/officeart/2005/8/layout/chevron2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86E98BD-086F-A147-B2BE-FD26020C05A3}">
      <dgm:prSet phldrT="[Text]"/>
      <dgm:spPr/>
      <dgm:t>
        <a:bodyPr/>
        <a:lstStyle/>
        <a:p>
          <a:r>
            <a:rPr lang="en-US" dirty="0"/>
            <a:t>Bundling</a:t>
          </a:r>
        </a:p>
      </dgm:t>
    </dgm:pt>
    <dgm:pt modelId="{9E400E37-EF42-6B43-B35F-53787E5BCF1D}" type="parTrans" cxnId="{D2023251-4477-2B4F-8288-2AF93E173F6D}">
      <dgm:prSet/>
      <dgm:spPr/>
      <dgm:t>
        <a:bodyPr/>
        <a:lstStyle/>
        <a:p>
          <a:endParaRPr lang="en-US"/>
        </a:p>
      </dgm:t>
    </dgm:pt>
    <dgm:pt modelId="{29B1482F-56FE-EC4B-BCAA-9E3CCA51C697}" type="sibTrans" cxnId="{D2023251-4477-2B4F-8288-2AF93E173F6D}">
      <dgm:prSet/>
      <dgm:spPr/>
      <dgm:t>
        <a:bodyPr/>
        <a:lstStyle/>
        <a:p>
          <a:endParaRPr lang="en-US"/>
        </a:p>
      </dgm:t>
    </dgm:pt>
    <dgm:pt modelId="{594A6C12-D64B-F74E-86A7-82AFED84B9D7}">
      <dgm:prSet phldrT="[Text]"/>
      <dgm:spPr/>
      <dgm:t>
        <a:bodyPr/>
        <a:lstStyle/>
        <a:p>
          <a:r>
            <a:rPr lang="en-US" dirty="0"/>
            <a:t>Increase Bundling offers by </a:t>
          </a:r>
          <a:r>
            <a:rPr lang="en-US" b="1" dirty="0">
              <a:solidFill>
                <a:srgbClr val="00B0F0"/>
              </a:solidFill>
            </a:rPr>
            <a:t>10%</a:t>
          </a:r>
          <a:r>
            <a:rPr lang="en-US" dirty="0">
              <a:solidFill>
                <a:srgbClr val="00B0F0"/>
              </a:solidFill>
            </a:rPr>
            <a:t> </a:t>
          </a:r>
          <a:r>
            <a:rPr lang="en-US" dirty="0"/>
            <a:t>to all customers.</a:t>
          </a:r>
        </a:p>
      </dgm:t>
    </dgm:pt>
    <dgm:pt modelId="{EC2E0E63-5661-2F4B-A6E0-FCAAD44A9EF9}" type="parTrans" cxnId="{CADB2501-C3C6-404C-AF8D-AF1874C95A5D}">
      <dgm:prSet/>
      <dgm:spPr/>
      <dgm:t>
        <a:bodyPr/>
        <a:lstStyle/>
        <a:p>
          <a:endParaRPr lang="en-US"/>
        </a:p>
      </dgm:t>
    </dgm:pt>
    <dgm:pt modelId="{289D1EBD-7B82-2940-9CEC-A4E269C77F3D}" type="sibTrans" cxnId="{CADB2501-C3C6-404C-AF8D-AF1874C95A5D}">
      <dgm:prSet/>
      <dgm:spPr/>
      <dgm:t>
        <a:bodyPr/>
        <a:lstStyle/>
        <a:p>
          <a:endParaRPr lang="en-US"/>
        </a:p>
      </dgm:t>
    </dgm:pt>
    <dgm:pt modelId="{844B4EA9-D5AF-DB45-B421-A961D98A6EAB}">
      <dgm:prSet phldrT="[Text]"/>
      <dgm:spPr/>
      <dgm:t>
        <a:bodyPr/>
        <a:lstStyle/>
        <a:p>
          <a:r>
            <a:rPr lang="en-US" dirty="0"/>
            <a:t>Auto bill</a:t>
          </a:r>
        </a:p>
      </dgm:t>
    </dgm:pt>
    <dgm:pt modelId="{C184C2D9-CBF2-B840-8450-1E8B57D18FE1}" type="parTrans" cxnId="{4F34212F-EE6A-F345-81A1-3071F8316870}">
      <dgm:prSet/>
      <dgm:spPr/>
      <dgm:t>
        <a:bodyPr/>
        <a:lstStyle/>
        <a:p>
          <a:endParaRPr lang="en-US"/>
        </a:p>
      </dgm:t>
    </dgm:pt>
    <dgm:pt modelId="{4FEDB62E-01E9-714F-8295-2CEC7492AF44}" type="sibTrans" cxnId="{4F34212F-EE6A-F345-81A1-3071F8316870}">
      <dgm:prSet/>
      <dgm:spPr/>
      <dgm:t>
        <a:bodyPr/>
        <a:lstStyle/>
        <a:p>
          <a:endParaRPr lang="en-US"/>
        </a:p>
      </dgm:t>
    </dgm:pt>
    <dgm:pt modelId="{2E63B284-06AB-6547-AFDD-8536D3EC0D66}">
      <dgm:prSet phldrT="[Text]"/>
      <dgm:spPr/>
      <dgm:t>
        <a:bodyPr/>
        <a:lstStyle/>
        <a:p>
          <a:r>
            <a:rPr lang="en-US" dirty="0"/>
            <a:t>Increase customers rewards such as incentives/cashbacks by </a:t>
          </a:r>
          <a:r>
            <a:rPr lang="en-US" b="1" dirty="0">
              <a:solidFill>
                <a:srgbClr val="00B0F0"/>
              </a:solidFill>
            </a:rPr>
            <a:t>25% </a:t>
          </a:r>
          <a:r>
            <a:rPr lang="en-US" dirty="0"/>
            <a:t>when they opt for auto-bill pay options.</a:t>
          </a:r>
        </a:p>
      </dgm:t>
    </dgm:pt>
    <dgm:pt modelId="{9A0D54AB-9D6D-504A-AD4F-84865EDC2D36}" type="parTrans" cxnId="{90B747E1-2A46-A245-89F2-EB9733FFB1E9}">
      <dgm:prSet/>
      <dgm:spPr/>
      <dgm:t>
        <a:bodyPr/>
        <a:lstStyle/>
        <a:p>
          <a:endParaRPr lang="en-US"/>
        </a:p>
      </dgm:t>
    </dgm:pt>
    <dgm:pt modelId="{A4C2780C-A0C2-DB41-AE10-495CD62D51A8}" type="sibTrans" cxnId="{90B747E1-2A46-A245-89F2-EB9733FFB1E9}">
      <dgm:prSet/>
      <dgm:spPr/>
      <dgm:t>
        <a:bodyPr/>
        <a:lstStyle/>
        <a:p>
          <a:endParaRPr lang="en-US"/>
        </a:p>
      </dgm:t>
    </dgm:pt>
    <dgm:pt modelId="{E7566944-794F-B245-A771-14E9FA97691F}">
      <dgm:prSet phldrT="[Text]"/>
      <dgm:spPr/>
      <dgm:t>
        <a:bodyPr/>
        <a:lstStyle/>
        <a:p>
          <a:r>
            <a:rPr lang="en-US" dirty="0"/>
            <a:t>Hotline</a:t>
          </a:r>
        </a:p>
      </dgm:t>
    </dgm:pt>
    <dgm:pt modelId="{AF751C6D-2C90-3E4B-871E-832011EB6C0E}" type="parTrans" cxnId="{B7E89AEE-865D-E348-85CE-51FECD8865ED}">
      <dgm:prSet/>
      <dgm:spPr/>
      <dgm:t>
        <a:bodyPr/>
        <a:lstStyle/>
        <a:p>
          <a:endParaRPr lang="en-US"/>
        </a:p>
      </dgm:t>
    </dgm:pt>
    <dgm:pt modelId="{161A7D3D-A52E-B642-A56B-B24A9CDBA239}" type="sibTrans" cxnId="{B7E89AEE-865D-E348-85CE-51FECD8865ED}">
      <dgm:prSet/>
      <dgm:spPr/>
      <dgm:t>
        <a:bodyPr/>
        <a:lstStyle/>
        <a:p>
          <a:endParaRPr lang="en-US"/>
        </a:p>
      </dgm:t>
    </dgm:pt>
    <dgm:pt modelId="{DCF7FD9E-308E-EF4F-8C0E-391041F126ED}">
      <dgm:prSet phldrT="[Text]"/>
      <dgm:spPr/>
      <dgm:t>
        <a:bodyPr/>
        <a:lstStyle/>
        <a:p>
          <a:r>
            <a:rPr lang="en-US" dirty="0"/>
            <a:t>Target </a:t>
          </a:r>
          <a:r>
            <a:rPr lang="en-US" b="1" dirty="0">
              <a:solidFill>
                <a:srgbClr val="00B0F0"/>
              </a:solidFill>
            </a:rPr>
            <a:t>10%</a:t>
          </a:r>
          <a:r>
            <a:rPr lang="en-US" dirty="0"/>
            <a:t> usage of hotline services by creating Nationwide Hotline numbers as default contacts for all customers.</a:t>
          </a:r>
        </a:p>
      </dgm:t>
    </dgm:pt>
    <dgm:pt modelId="{AD8BFA95-16DE-6A41-91C8-51AA7F640A0B}" type="parTrans" cxnId="{EA0B705F-93BF-124E-B69F-184B1A9438F7}">
      <dgm:prSet/>
      <dgm:spPr/>
      <dgm:t>
        <a:bodyPr/>
        <a:lstStyle/>
        <a:p>
          <a:endParaRPr lang="en-US"/>
        </a:p>
      </dgm:t>
    </dgm:pt>
    <dgm:pt modelId="{0B6F7E12-7A72-E241-B231-F5B49766508B}" type="sibTrans" cxnId="{EA0B705F-93BF-124E-B69F-184B1A9438F7}">
      <dgm:prSet/>
      <dgm:spPr/>
      <dgm:t>
        <a:bodyPr/>
        <a:lstStyle/>
        <a:p>
          <a:endParaRPr lang="en-US"/>
        </a:p>
      </dgm:t>
    </dgm:pt>
    <dgm:pt modelId="{E9160B52-F17D-604D-874B-5D26489FEEC2}">
      <dgm:prSet phldrT="[Text]"/>
      <dgm:spPr/>
      <dgm:t>
        <a:bodyPr/>
        <a:lstStyle/>
        <a:p>
          <a:r>
            <a:rPr lang="en-US" dirty="0"/>
            <a:t>Tenure = </a:t>
          </a:r>
          <a:r>
            <a:rPr lang="en-US" b="1" dirty="0">
              <a:solidFill>
                <a:srgbClr val="00B050"/>
              </a:solidFill>
            </a:rPr>
            <a:t>+14 </a:t>
          </a:r>
          <a:r>
            <a:rPr lang="en-US" dirty="0"/>
            <a:t>days.</a:t>
          </a:r>
        </a:p>
      </dgm:t>
    </dgm:pt>
    <dgm:pt modelId="{7C0BED5E-4246-ED4D-B9F6-254CD984E41D}" type="parTrans" cxnId="{21CA24F5-8F1D-5748-8D0E-4325AEA8AB24}">
      <dgm:prSet/>
      <dgm:spPr/>
      <dgm:t>
        <a:bodyPr/>
        <a:lstStyle/>
        <a:p>
          <a:endParaRPr lang="en-US"/>
        </a:p>
      </dgm:t>
    </dgm:pt>
    <dgm:pt modelId="{C7C96FC8-F9DE-E946-98B8-57E689E02CFE}" type="sibTrans" cxnId="{21CA24F5-8F1D-5748-8D0E-4325AEA8AB24}">
      <dgm:prSet/>
      <dgm:spPr/>
      <dgm:t>
        <a:bodyPr/>
        <a:lstStyle/>
        <a:p>
          <a:endParaRPr lang="en-US"/>
        </a:p>
      </dgm:t>
    </dgm:pt>
    <dgm:pt modelId="{50B34354-C073-8F49-B6D9-A44EBAC8202D}">
      <dgm:prSet phldrT="[Text]"/>
      <dgm:spPr/>
      <dgm:t>
        <a:bodyPr/>
        <a:lstStyle/>
        <a:p>
          <a:r>
            <a:rPr lang="en-US" dirty="0"/>
            <a:t>Tenure =</a:t>
          </a:r>
          <a:r>
            <a:rPr lang="en-US" b="1" dirty="0">
              <a:solidFill>
                <a:srgbClr val="00B050"/>
              </a:solidFill>
            </a:rPr>
            <a:t>+5 </a:t>
          </a:r>
          <a:r>
            <a:rPr lang="en-US" dirty="0"/>
            <a:t>days.</a:t>
          </a:r>
        </a:p>
      </dgm:t>
    </dgm:pt>
    <dgm:pt modelId="{133CB15D-4311-F04B-8995-3CC570AC0B89}" type="parTrans" cxnId="{C7DD0C32-55CD-6047-9B7F-015AD5325CB4}">
      <dgm:prSet/>
      <dgm:spPr/>
      <dgm:t>
        <a:bodyPr/>
        <a:lstStyle/>
        <a:p>
          <a:endParaRPr lang="en-US"/>
        </a:p>
      </dgm:t>
    </dgm:pt>
    <dgm:pt modelId="{EC742DAC-7A6C-CD4C-82BF-63FB58FF752D}" type="sibTrans" cxnId="{C7DD0C32-55CD-6047-9B7F-015AD5325CB4}">
      <dgm:prSet/>
      <dgm:spPr/>
      <dgm:t>
        <a:bodyPr/>
        <a:lstStyle/>
        <a:p>
          <a:endParaRPr lang="en-US"/>
        </a:p>
      </dgm:t>
    </dgm:pt>
    <dgm:pt modelId="{F75E3D38-670E-6045-B704-36405EFE6E74}">
      <dgm:prSet phldrT="[Text]"/>
      <dgm:spPr/>
      <dgm:t>
        <a:bodyPr/>
        <a:lstStyle/>
        <a:p>
          <a:r>
            <a:rPr lang="en-US" dirty="0"/>
            <a:t>Tenure = </a:t>
          </a:r>
          <a:r>
            <a:rPr lang="en-US" b="1" dirty="0">
              <a:solidFill>
                <a:srgbClr val="00B050"/>
              </a:solidFill>
            </a:rPr>
            <a:t>+35 </a:t>
          </a:r>
          <a:r>
            <a:rPr lang="en-US" dirty="0"/>
            <a:t>days.</a:t>
          </a:r>
        </a:p>
      </dgm:t>
    </dgm:pt>
    <dgm:pt modelId="{95A72875-DF46-D343-8279-D47F09E5AF58}" type="parTrans" cxnId="{4B7E54A6-5F59-364A-8A02-FE20B7AF166B}">
      <dgm:prSet/>
      <dgm:spPr/>
      <dgm:t>
        <a:bodyPr/>
        <a:lstStyle/>
        <a:p>
          <a:endParaRPr lang="en-US"/>
        </a:p>
      </dgm:t>
    </dgm:pt>
    <dgm:pt modelId="{8BF1F4B2-DC8C-814E-BCAB-12E78C584680}" type="sibTrans" cxnId="{4B7E54A6-5F59-364A-8A02-FE20B7AF166B}">
      <dgm:prSet/>
      <dgm:spPr/>
      <dgm:t>
        <a:bodyPr/>
        <a:lstStyle/>
        <a:p>
          <a:endParaRPr lang="en-US"/>
        </a:p>
      </dgm:t>
    </dgm:pt>
    <dgm:pt modelId="{F94C4A68-FBA8-DD44-A84A-92E467DCB0D9}" type="pres">
      <dgm:prSet presAssocID="{71E5BF5E-62B3-194F-94BA-1D3C90B3450B}" presName="linearFlow" presStyleCnt="0">
        <dgm:presLayoutVars>
          <dgm:dir/>
          <dgm:animLvl val="lvl"/>
          <dgm:resizeHandles val="exact"/>
        </dgm:presLayoutVars>
      </dgm:prSet>
      <dgm:spPr/>
    </dgm:pt>
    <dgm:pt modelId="{5D84B567-AB3E-394F-BFD8-F8AD4FE996E5}" type="pres">
      <dgm:prSet presAssocID="{686E98BD-086F-A147-B2BE-FD26020C05A3}" presName="composite" presStyleCnt="0"/>
      <dgm:spPr/>
    </dgm:pt>
    <dgm:pt modelId="{024E6B9F-8F73-F647-AF13-1A00D5FBD928}" type="pres">
      <dgm:prSet presAssocID="{686E98BD-086F-A147-B2BE-FD26020C05A3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07CBFF34-3F03-B142-9346-EF70E2D7713F}" type="pres">
      <dgm:prSet presAssocID="{686E98BD-086F-A147-B2BE-FD26020C05A3}" presName="descendantText" presStyleLbl="alignAcc1" presStyleIdx="0" presStyleCnt="3">
        <dgm:presLayoutVars>
          <dgm:bulletEnabled val="1"/>
        </dgm:presLayoutVars>
      </dgm:prSet>
      <dgm:spPr/>
    </dgm:pt>
    <dgm:pt modelId="{23C59BCC-3716-8545-BAF0-F1946DDCF86A}" type="pres">
      <dgm:prSet presAssocID="{29B1482F-56FE-EC4B-BCAA-9E3CCA51C697}" presName="sp" presStyleCnt="0"/>
      <dgm:spPr/>
    </dgm:pt>
    <dgm:pt modelId="{F7CCDEF8-06AE-0C4A-A691-84293A031D80}" type="pres">
      <dgm:prSet presAssocID="{844B4EA9-D5AF-DB45-B421-A961D98A6EAB}" presName="composite" presStyleCnt="0"/>
      <dgm:spPr/>
    </dgm:pt>
    <dgm:pt modelId="{7461D646-4CC1-CA45-847B-69841EFF39AE}" type="pres">
      <dgm:prSet presAssocID="{844B4EA9-D5AF-DB45-B421-A961D98A6EAB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E1E5C8FA-80D4-BC46-ADD3-79E798D30FA2}" type="pres">
      <dgm:prSet presAssocID="{844B4EA9-D5AF-DB45-B421-A961D98A6EAB}" presName="descendantText" presStyleLbl="alignAcc1" presStyleIdx="1" presStyleCnt="3">
        <dgm:presLayoutVars>
          <dgm:bulletEnabled val="1"/>
        </dgm:presLayoutVars>
      </dgm:prSet>
      <dgm:spPr/>
    </dgm:pt>
    <dgm:pt modelId="{D112DF89-EA30-7D48-9001-1CEBA3F988B1}" type="pres">
      <dgm:prSet presAssocID="{4FEDB62E-01E9-714F-8295-2CEC7492AF44}" presName="sp" presStyleCnt="0"/>
      <dgm:spPr/>
    </dgm:pt>
    <dgm:pt modelId="{B7BEE33A-BA78-FA43-8E96-F6A6AD6DFFD4}" type="pres">
      <dgm:prSet presAssocID="{E7566944-794F-B245-A771-14E9FA97691F}" presName="composite" presStyleCnt="0"/>
      <dgm:spPr/>
    </dgm:pt>
    <dgm:pt modelId="{B61B2845-6C8C-744A-B1D6-16C0E88E2D35}" type="pres">
      <dgm:prSet presAssocID="{E7566944-794F-B245-A771-14E9FA97691F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ED342172-D940-3C4F-BDF5-401F49364045}" type="pres">
      <dgm:prSet presAssocID="{E7566944-794F-B245-A771-14E9FA97691F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CADB2501-C3C6-404C-AF8D-AF1874C95A5D}" srcId="{686E98BD-086F-A147-B2BE-FD26020C05A3}" destId="{594A6C12-D64B-F74E-86A7-82AFED84B9D7}" srcOrd="0" destOrd="0" parTransId="{EC2E0E63-5661-2F4B-A6E0-FCAAD44A9EF9}" sibTransId="{289D1EBD-7B82-2940-9CEC-A4E269C77F3D}"/>
    <dgm:cxn modelId="{D1A6C21B-0F44-2749-AF2E-646B62470843}" type="presOf" srcId="{844B4EA9-D5AF-DB45-B421-A961D98A6EAB}" destId="{7461D646-4CC1-CA45-847B-69841EFF39AE}" srcOrd="0" destOrd="0" presId="urn:microsoft.com/office/officeart/2005/8/layout/chevron2"/>
    <dgm:cxn modelId="{4F34212F-EE6A-F345-81A1-3071F8316870}" srcId="{71E5BF5E-62B3-194F-94BA-1D3C90B3450B}" destId="{844B4EA9-D5AF-DB45-B421-A961D98A6EAB}" srcOrd="1" destOrd="0" parTransId="{C184C2D9-CBF2-B840-8450-1E8B57D18FE1}" sibTransId="{4FEDB62E-01E9-714F-8295-2CEC7492AF44}"/>
    <dgm:cxn modelId="{C7DD0C32-55CD-6047-9B7F-015AD5325CB4}" srcId="{686E98BD-086F-A147-B2BE-FD26020C05A3}" destId="{50B34354-C073-8F49-B6D9-A44EBAC8202D}" srcOrd="1" destOrd="0" parTransId="{133CB15D-4311-F04B-8995-3CC570AC0B89}" sibTransId="{EC742DAC-7A6C-CD4C-82BF-63FB58FF752D}"/>
    <dgm:cxn modelId="{EA0B705F-93BF-124E-B69F-184B1A9438F7}" srcId="{E7566944-794F-B245-A771-14E9FA97691F}" destId="{DCF7FD9E-308E-EF4F-8C0E-391041F126ED}" srcOrd="0" destOrd="0" parTransId="{AD8BFA95-16DE-6A41-91C8-51AA7F640A0B}" sibTransId="{0B6F7E12-7A72-E241-B231-F5B49766508B}"/>
    <dgm:cxn modelId="{E0F2EE61-02B9-634B-B6AF-2E26756D5B1F}" type="presOf" srcId="{594A6C12-D64B-F74E-86A7-82AFED84B9D7}" destId="{07CBFF34-3F03-B142-9346-EF70E2D7713F}" srcOrd="0" destOrd="0" presId="urn:microsoft.com/office/officeart/2005/8/layout/chevron2"/>
    <dgm:cxn modelId="{4E21A26F-6E0B-A54F-ACC7-E657E5753778}" type="presOf" srcId="{686E98BD-086F-A147-B2BE-FD26020C05A3}" destId="{024E6B9F-8F73-F647-AF13-1A00D5FBD928}" srcOrd="0" destOrd="0" presId="urn:microsoft.com/office/officeart/2005/8/layout/chevron2"/>
    <dgm:cxn modelId="{D2023251-4477-2B4F-8288-2AF93E173F6D}" srcId="{71E5BF5E-62B3-194F-94BA-1D3C90B3450B}" destId="{686E98BD-086F-A147-B2BE-FD26020C05A3}" srcOrd="0" destOrd="0" parTransId="{9E400E37-EF42-6B43-B35F-53787E5BCF1D}" sibTransId="{29B1482F-56FE-EC4B-BCAA-9E3CCA51C697}"/>
    <dgm:cxn modelId="{EAF17484-9BE7-F248-8CA8-397C4D50CF1B}" type="presOf" srcId="{E7566944-794F-B245-A771-14E9FA97691F}" destId="{B61B2845-6C8C-744A-B1D6-16C0E88E2D35}" srcOrd="0" destOrd="0" presId="urn:microsoft.com/office/officeart/2005/8/layout/chevron2"/>
    <dgm:cxn modelId="{A8C0948B-B4BA-A64A-AE79-9C843742B19D}" type="presOf" srcId="{E9160B52-F17D-604D-874B-5D26489FEEC2}" destId="{ED342172-D940-3C4F-BDF5-401F49364045}" srcOrd="0" destOrd="1" presId="urn:microsoft.com/office/officeart/2005/8/layout/chevron2"/>
    <dgm:cxn modelId="{4B7E54A6-5F59-364A-8A02-FE20B7AF166B}" srcId="{844B4EA9-D5AF-DB45-B421-A961D98A6EAB}" destId="{F75E3D38-670E-6045-B704-36405EFE6E74}" srcOrd="1" destOrd="0" parTransId="{95A72875-DF46-D343-8279-D47F09E5AF58}" sibTransId="{8BF1F4B2-DC8C-814E-BCAB-12E78C584680}"/>
    <dgm:cxn modelId="{1DD9F5A7-9830-A242-8266-48589F919CC6}" type="presOf" srcId="{71E5BF5E-62B3-194F-94BA-1D3C90B3450B}" destId="{F94C4A68-FBA8-DD44-A84A-92E467DCB0D9}" srcOrd="0" destOrd="0" presId="urn:microsoft.com/office/officeart/2005/8/layout/chevron2"/>
    <dgm:cxn modelId="{50EEF6A7-7E4E-674A-B2AF-134D8CD3DBA9}" type="presOf" srcId="{DCF7FD9E-308E-EF4F-8C0E-391041F126ED}" destId="{ED342172-D940-3C4F-BDF5-401F49364045}" srcOrd="0" destOrd="0" presId="urn:microsoft.com/office/officeart/2005/8/layout/chevron2"/>
    <dgm:cxn modelId="{8915FFAC-FEB7-B449-864A-971EC4C8274C}" type="presOf" srcId="{F75E3D38-670E-6045-B704-36405EFE6E74}" destId="{E1E5C8FA-80D4-BC46-ADD3-79E798D30FA2}" srcOrd="0" destOrd="1" presId="urn:microsoft.com/office/officeart/2005/8/layout/chevron2"/>
    <dgm:cxn modelId="{108973BB-5538-2744-B8D1-4F29F924C7C6}" type="presOf" srcId="{50B34354-C073-8F49-B6D9-A44EBAC8202D}" destId="{07CBFF34-3F03-B142-9346-EF70E2D7713F}" srcOrd="0" destOrd="1" presId="urn:microsoft.com/office/officeart/2005/8/layout/chevron2"/>
    <dgm:cxn modelId="{77D492C2-C65E-044B-B829-450EEB43BEC6}" type="presOf" srcId="{2E63B284-06AB-6547-AFDD-8536D3EC0D66}" destId="{E1E5C8FA-80D4-BC46-ADD3-79E798D30FA2}" srcOrd="0" destOrd="0" presId="urn:microsoft.com/office/officeart/2005/8/layout/chevron2"/>
    <dgm:cxn modelId="{90B747E1-2A46-A245-89F2-EB9733FFB1E9}" srcId="{844B4EA9-D5AF-DB45-B421-A961D98A6EAB}" destId="{2E63B284-06AB-6547-AFDD-8536D3EC0D66}" srcOrd="0" destOrd="0" parTransId="{9A0D54AB-9D6D-504A-AD4F-84865EDC2D36}" sibTransId="{A4C2780C-A0C2-DB41-AE10-495CD62D51A8}"/>
    <dgm:cxn modelId="{B7E89AEE-865D-E348-85CE-51FECD8865ED}" srcId="{71E5BF5E-62B3-194F-94BA-1D3C90B3450B}" destId="{E7566944-794F-B245-A771-14E9FA97691F}" srcOrd="2" destOrd="0" parTransId="{AF751C6D-2C90-3E4B-871E-832011EB6C0E}" sibTransId="{161A7D3D-A52E-B642-A56B-B24A9CDBA239}"/>
    <dgm:cxn modelId="{21CA24F5-8F1D-5748-8D0E-4325AEA8AB24}" srcId="{E7566944-794F-B245-A771-14E9FA97691F}" destId="{E9160B52-F17D-604D-874B-5D26489FEEC2}" srcOrd="1" destOrd="0" parTransId="{7C0BED5E-4246-ED4D-B9F6-254CD984E41D}" sibTransId="{C7C96FC8-F9DE-E946-98B8-57E689E02CFE}"/>
    <dgm:cxn modelId="{91BE8E88-D433-8441-A7E1-1B1293A64A72}" type="presParOf" srcId="{F94C4A68-FBA8-DD44-A84A-92E467DCB0D9}" destId="{5D84B567-AB3E-394F-BFD8-F8AD4FE996E5}" srcOrd="0" destOrd="0" presId="urn:microsoft.com/office/officeart/2005/8/layout/chevron2"/>
    <dgm:cxn modelId="{5B7AD7AA-1206-AC4F-8D3D-2542F001CA97}" type="presParOf" srcId="{5D84B567-AB3E-394F-BFD8-F8AD4FE996E5}" destId="{024E6B9F-8F73-F647-AF13-1A00D5FBD928}" srcOrd="0" destOrd="0" presId="urn:microsoft.com/office/officeart/2005/8/layout/chevron2"/>
    <dgm:cxn modelId="{F3F2AB5B-1B9F-7B48-AC6E-EDE89613FF2D}" type="presParOf" srcId="{5D84B567-AB3E-394F-BFD8-F8AD4FE996E5}" destId="{07CBFF34-3F03-B142-9346-EF70E2D7713F}" srcOrd="1" destOrd="0" presId="urn:microsoft.com/office/officeart/2005/8/layout/chevron2"/>
    <dgm:cxn modelId="{9898F303-CE10-5C4F-B8A6-E74FE220DC28}" type="presParOf" srcId="{F94C4A68-FBA8-DD44-A84A-92E467DCB0D9}" destId="{23C59BCC-3716-8545-BAF0-F1946DDCF86A}" srcOrd="1" destOrd="0" presId="urn:microsoft.com/office/officeart/2005/8/layout/chevron2"/>
    <dgm:cxn modelId="{49307BA1-9E44-1440-96B2-5F47D329CDB8}" type="presParOf" srcId="{F94C4A68-FBA8-DD44-A84A-92E467DCB0D9}" destId="{F7CCDEF8-06AE-0C4A-A691-84293A031D80}" srcOrd="2" destOrd="0" presId="urn:microsoft.com/office/officeart/2005/8/layout/chevron2"/>
    <dgm:cxn modelId="{C335B1B9-296E-2540-9E2B-4A5921671BB7}" type="presParOf" srcId="{F7CCDEF8-06AE-0C4A-A691-84293A031D80}" destId="{7461D646-4CC1-CA45-847B-69841EFF39AE}" srcOrd="0" destOrd="0" presId="urn:microsoft.com/office/officeart/2005/8/layout/chevron2"/>
    <dgm:cxn modelId="{EAEFA56F-841D-A944-A217-3090C2FD06AD}" type="presParOf" srcId="{F7CCDEF8-06AE-0C4A-A691-84293A031D80}" destId="{E1E5C8FA-80D4-BC46-ADD3-79E798D30FA2}" srcOrd="1" destOrd="0" presId="urn:microsoft.com/office/officeart/2005/8/layout/chevron2"/>
    <dgm:cxn modelId="{11F81F5B-5043-4441-AAEA-FB2FFA491903}" type="presParOf" srcId="{F94C4A68-FBA8-DD44-A84A-92E467DCB0D9}" destId="{D112DF89-EA30-7D48-9001-1CEBA3F988B1}" srcOrd="3" destOrd="0" presId="urn:microsoft.com/office/officeart/2005/8/layout/chevron2"/>
    <dgm:cxn modelId="{9234902F-FA4A-AD47-8112-61ECEA3F2974}" type="presParOf" srcId="{F94C4A68-FBA8-DD44-A84A-92E467DCB0D9}" destId="{B7BEE33A-BA78-FA43-8E96-F6A6AD6DFFD4}" srcOrd="4" destOrd="0" presId="urn:microsoft.com/office/officeart/2005/8/layout/chevron2"/>
    <dgm:cxn modelId="{A1B12E5F-F649-A143-B807-03F8B56286FD}" type="presParOf" srcId="{B7BEE33A-BA78-FA43-8E96-F6A6AD6DFFD4}" destId="{B61B2845-6C8C-744A-B1D6-16C0E88E2D35}" srcOrd="0" destOrd="0" presId="urn:microsoft.com/office/officeart/2005/8/layout/chevron2"/>
    <dgm:cxn modelId="{1B3B8451-811B-0B48-A485-63B3E9500B18}" type="presParOf" srcId="{B7BEE33A-BA78-FA43-8E96-F6A6AD6DFFD4}" destId="{ED342172-D940-3C4F-BDF5-401F4936404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3CA7CC5F-22AC-684B-B398-B15CFD7F68BB}" type="doc">
      <dgm:prSet loTypeId="urn:microsoft.com/office/officeart/2005/8/layout/pyramid1" loCatId="" qsTypeId="urn:microsoft.com/office/officeart/2005/8/quickstyle/simple1" qsCatId="simple" csTypeId="urn:microsoft.com/office/officeart/2005/8/colors/colorful1" csCatId="colorful" phldr="1"/>
      <dgm:spPr/>
    </dgm:pt>
    <dgm:pt modelId="{93F433BC-0A80-6644-B27A-A805A6A95AFF}">
      <dgm:prSet phldrT="[Text]" custT="1"/>
      <dgm:spPr/>
      <dgm:t>
        <a:bodyPr/>
        <a:lstStyle/>
        <a:p>
          <a:endParaRPr lang="en-US" sz="2000" dirty="0">
            <a:latin typeface="+mj-lt"/>
          </a:endParaRPr>
        </a:p>
        <a:p>
          <a:endParaRPr lang="en-US" sz="2000" dirty="0">
            <a:latin typeface="+mj-lt"/>
          </a:endParaRPr>
        </a:p>
        <a:p>
          <a:endParaRPr lang="en-US" sz="2000" dirty="0">
            <a:latin typeface="+mj-lt"/>
          </a:endParaRPr>
        </a:p>
        <a:p>
          <a:r>
            <a:rPr lang="en-US" sz="2000" b="1" dirty="0">
              <a:latin typeface="+mj-lt"/>
            </a:rPr>
            <a:t>TRIPLE SCOOP</a:t>
          </a:r>
        </a:p>
      </dgm:t>
    </dgm:pt>
    <dgm:pt modelId="{C4ABDC82-336E-5D4E-9043-E1B4DB276E32}" type="parTrans" cxnId="{DBEDA3B4-8DEA-3A45-88E3-22B1597D7B84}">
      <dgm:prSet/>
      <dgm:spPr/>
      <dgm:t>
        <a:bodyPr/>
        <a:lstStyle/>
        <a:p>
          <a:endParaRPr lang="en-US"/>
        </a:p>
      </dgm:t>
    </dgm:pt>
    <dgm:pt modelId="{43C08682-891B-254D-811E-A44760452DDF}" type="sibTrans" cxnId="{DBEDA3B4-8DEA-3A45-88E3-22B1597D7B84}">
      <dgm:prSet/>
      <dgm:spPr/>
      <dgm:t>
        <a:bodyPr/>
        <a:lstStyle/>
        <a:p>
          <a:endParaRPr lang="en-US"/>
        </a:p>
      </dgm:t>
    </dgm:pt>
    <dgm:pt modelId="{2D30D660-49EB-9C42-8F8D-A87E9B947190}">
      <dgm:prSet phldrT="[Text]" custT="1"/>
      <dgm:spPr/>
      <dgm:t>
        <a:bodyPr/>
        <a:lstStyle/>
        <a:p>
          <a:r>
            <a:rPr lang="en-US" sz="3200" b="1" dirty="0">
              <a:latin typeface="+mj-lt"/>
            </a:rPr>
            <a:t>DOUBLE SCOOP</a:t>
          </a:r>
        </a:p>
      </dgm:t>
    </dgm:pt>
    <dgm:pt modelId="{5F749027-E587-AB43-8063-DD2E12FF93EF}" type="parTrans" cxnId="{4A3EC770-E64A-4545-95A5-6113B9A8A664}">
      <dgm:prSet/>
      <dgm:spPr/>
      <dgm:t>
        <a:bodyPr/>
        <a:lstStyle/>
        <a:p>
          <a:endParaRPr lang="en-US"/>
        </a:p>
      </dgm:t>
    </dgm:pt>
    <dgm:pt modelId="{CF124BFF-B5F0-7943-914B-BE34A35F0C56}" type="sibTrans" cxnId="{4A3EC770-E64A-4545-95A5-6113B9A8A664}">
      <dgm:prSet/>
      <dgm:spPr/>
      <dgm:t>
        <a:bodyPr/>
        <a:lstStyle/>
        <a:p>
          <a:endParaRPr lang="en-US"/>
        </a:p>
      </dgm:t>
    </dgm:pt>
    <dgm:pt modelId="{02FFA29C-4289-2B4B-A22D-4DF3972447D4}">
      <dgm:prSet phldrT="[Text]" custT="1"/>
      <dgm:spPr/>
      <dgm:t>
        <a:bodyPr/>
        <a:lstStyle/>
        <a:p>
          <a:r>
            <a:rPr lang="en-US" sz="4400" b="1" dirty="0">
              <a:latin typeface="+mj-lt"/>
            </a:rPr>
            <a:t>SINGLE SCOOP</a:t>
          </a:r>
        </a:p>
      </dgm:t>
    </dgm:pt>
    <dgm:pt modelId="{B8DD358D-1E40-B648-961C-3142C4A5DC84}" type="parTrans" cxnId="{F4926334-D845-C741-B7B7-921088C9F5A4}">
      <dgm:prSet/>
      <dgm:spPr/>
      <dgm:t>
        <a:bodyPr/>
        <a:lstStyle/>
        <a:p>
          <a:endParaRPr lang="en-US"/>
        </a:p>
      </dgm:t>
    </dgm:pt>
    <dgm:pt modelId="{94491F71-3D4B-B445-A7E7-EE499B2BA86D}" type="sibTrans" cxnId="{F4926334-D845-C741-B7B7-921088C9F5A4}">
      <dgm:prSet/>
      <dgm:spPr/>
      <dgm:t>
        <a:bodyPr/>
        <a:lstStyle/>
        <a:p>
          <a:endParaRPr lang="en-US"/>
        </a:p>
      </dgm:t>
    </dgm:pt>
    <dgm:pt modelId="{986A9E2C-D31A-F643-A955-2647A644B192}" type="pres">
      <dgm:prSet presAssocID="{3CA7CC5F-22AC-684B-B398-B15CFD7F68BB}" presName="Name0" presStyleCnt="0">
        <dgm:presLayoutVars>
          <dgm:dir/>
          <dgm:animLvl val="lvl"/>
          <dgm:resizeHandles val="exact"/>
        </dgm:presLayoutVars>
      </dgm:prSet>
      <dgm:spPr/>
    </dgm:pt>
    <dgm:pt modelId="{3626AD91-D8AE-BF4E-B9E8-CED4A724DB54}" type="pres">
      <dgm:prSet presAssocID="{93F433BC-0A80-6644-B27A-A805A6A95AFF}" presName="Name8" presStyleCnt="0"/>
      <dgm:spPr/>
    </dgm:pt>
    <dgm:pt modelId="{DDC1F7C1-A18E-4E43-96B9-6DE16702F8DE}" type="pres">
      <dgm:prSet presAssocID="{93F433BC-0A80-6644-B27A-A805A6A95AFF}" presName="level" presStyleLbl="node1" presStyleIdx="0" presStyleCnt="3">
        <dgm:presLayoutVars>
          <dgm:chMax val="1"/>
          <dgm:bulletEnabled val="1"/>
        </dgm:presLayoutVars>
      </dgm:prSet>
      <dgm:spPr/>
    </dgm:pt>
    <dgm:pt modelId="{7F0C4BDA-BB37-7F40-B0C4-5DC1B928730C}" type="pres">
      <dgm:prSet presAssocID="{93F433BC-0A80-6644-B27A-A805A6A95AF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64F49E1-2667-8A45-AE93-8BEDCA0647A8}" type="pres">
      <dgm:prSet presAssocID="{2D30D660-49EB-9C42-8F8D-A87E9B947190}" presName="Name8" presStyleCnt="0"/>
      <dgm:spPr/>
    </dgm:pt>
    <dgm:pt modelId="{F81B002A-869F-5148-9CAE-6E90E2772A1A}" type="pres">
      <dgm:prSet presAssocID="{2D30D660-49EB-9C42-8F8D-A87E9B947190}" presName="level" presStyleLbl="node1" presStyleIdx="1" presStyleCnt="3">
        <dgm:presLayoutVars>
          <dgm:chMax val="1"/>
          <dgm:bulletEnabled val="1"/>
        </dgm:presLayoutVars>
      </dgm:prSet>
      <dgm:spPr/>
    </dgm:pt>
    <dgm:pt modelId="{9FA0F352-681C-1B45-90AA-6CEF0C63E1A6}" type="pres">
      <dgm:prSet presAssocID="{2D30D660-49EB-9C42-8F8D-A87E9B94719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9FA9C81-DCFB-7148-8078-F8D7F17A7630}" type="pres">
      <dgm:prSet presAssocID="{02FFA29C-4289-2B4B-A22D-4DF3972447D4}" presName="Name8" presStyleCnt="0"/>
      <dgm:spPr/>
    </dgm:pt>
    <dgm:pt modelId="{8CAD9942-EE8C-6F43-9AC3-1AFA3B10D987}" type="pres">
      <dgm:prSet presAssocID="{02FFA29C-4289-2B4B-A22D-4DF3972447D4}" presName="level" presStyleLbl="node1" presStyleIdx="2" presStyleCnt="3">
        <dgm:presLayoutVars>
          <dgm:chMax val="1"/>
          <dgm:bulletEnabled val="1"/>
        </dgm:presLayoutVars>
      </dgm:prSet>
      <dgm:spPr/>
    </dgm:pt>
    <dgm:pt modelId="{7B1E6801-7D86-3944-83E6-563643820BA0}" type="pres">
      <dgm:prSet presAssocID="{02FFA29C-4289-2B4B-A22D-4DF3972447D4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E02F4D2F-A8AB-D54D-9D04-48BCF0F42732}" type="presOf" srcId="{2D30D660-49EB-9C42-8F8D-A87E9B947190}" destId="{F81B002A-869F-5148-9CAE-6E90E2772A1A}" srcOrd="0" destOrd="0" presId="urn:microsoft.com/office/officeart/2005/8/layout/pyramid1"/>
    <dgm:cxn modelId="{F4926334-D845-C741-B7B7-921088C9F5A4}" srcId="{3CA7CC5F-22AC-684B-B398-B15CFD7F68BB}" destId="{02FFA29C-4289-2B4B-A22D-4DF3972447D4}" srcOrd="2" destOrd="0" parTransId="{B8DD358D-1E40-B648-961C-3142C4A5DC84}" sibTransId="{94491F71-3D4B-B445-A7E7-EE499B2BA86D}"/>
    <dgm:cxn modelId="{4A3EC770-E64A-4545-95A5-6113B9A8A664}" srcId="{3CA7CC5F-22AC-684B-B398-B15CFD7F68BB}" destId="{2D30D660-49EB-9C42-8F8D-A87E9B947190}" srcOrd="1" destOrd="0" parTransId="{5F749027-E587-AB43-8063-DD2E12FF93EF}" sibTransId="{CF124BFF-B5F0-7943-914B-BE34A35F0C56}"/>
    <dgm:cxn modelId="{BBE07C54-E1EE-184A-8E28-7CBE41D5A303}" type="presOf" srcId="{02FFA29C-4289-2B4B-A22D-4DF3972447D4}" destId="{7B1E6801-7D86-3944-83E6-563643820BA0}" srcOrd="1" destOrd="0" presId="urn:microsoft.com/office/officeart/2005/8/layout/pyramid1"/>
    <dgm:cxn modelId="{9913E155-3319-7B49-8B50-AEABD3E4A9FA}" type="presOf" srcId="{3CA7CC5F-22AC-684B-B398-B15CFD7F68BB}" destId="{986A9E2C-D31A-F643-A955-2647A644B192}" srcOrd="0" destOrd="0" presId="urn:microsoft.com/office/officeart/2005/8/layout/pyramid1"/>
    <dgm:cxn modelId="{6D0083B3-256B-BC44-AD7A-321E2EC435B5}" type="presOf" srcId="{93F433BC-0A80-6644-B27A-A805A6A95AFF}" destId="{DDC1F7C1-A18E-4E43-96B9-6DE16702F8DE}" srcOrd="0" destOrd="0" presId="urn:microsoft.com/office/officeart/2005/8/layout/pyramid1"/>
    <dgm:cxn modelId="{DBEDA3B4-8DEA-3A45-88E3-22B1597D7B84}" srcId="{3CA7CC5F-22AC-684B-B398-B15CFD7F68BB}" destId="{93F433BC-0A80-6644-B27A-A805A6A95AFF}" srcOrd="0" destOrd="0" parTransId="{C4ABDC82-336E-5D4E-9043-E1B4DB276E32}" sibTransId="{43C08682-891B-254D-811E-A44760452DDF}"/>
    <dgm:cxn modelId="{533035C9-C788-A04B-8AE3-AC8BBDEC62BD}" type="presOf" srcId="{93F433BC-0A80-6644-B27A-A805A6A95AFF}" destId="{7F0C4BDA-BB37-7F40-B0C4-5DC1B928730C}" srcOrd="1" destOrd="0" presId="urn:microsoft.com/office/officeart/2005/8/layout/pyramid1"/>
    <dgm:cxn modelId="{23832BCB-A25C-3446-8551-4C26D386CB9C}" type="presOf" srcId="{2D30D660-49EB-9C42-8F8D-A87E9B947190}" destId="{9FA0F352-681C-1B45-90AA-6CEF0C63E1A6}" srcOrd="1" destOrd="0" presId="urn:microsoft.com/office/officeart/2005/8/layout/pyramid1"/>
    <dgm:cxn modelId="{9D9259ED-AD21-1A49-BEDD-54C2E0A0D3D1}" type="presOf" srcId="{02FFA29C-4289-2B4B-A22D-4DF3972447D4}" destId="{8CAD9942-EE8C-6F43-9AC3-1AFA3B10D987}" srcOrd="0" destOrd="0" presId="urn:microsoft.com/office/officeart/2005/8/layout/pyramid1"/>
    <dgm:cxn modelId="{D678598E-E87F-0545-80A1-6EE05DAB5FE7}" type="presParOf" srcId="{986A9E2C-D31A-F643-A955-2647A644B192}" destId="{3626AD91-D8AE-BF4E-B9E8-CED4A724DB54}" srcOrd="0" destOrd="0" presId="urn:microsoft.com/office/officeart/2005/8/layout/pyramid1"/>
    <dgm:cxn modelId="{30793EEC-B162-EB49-AA2C-C0B609CC993C}" type="presParOf" srcId="{3626AD91-D8AE-BF4E-B9E8-CED4A724DB54}" destId="{DDC1F7C1-A18E-4E43-96B9-6DE16702F8DE}" srcOrd="0" destOrd="0" presId="urn:microsoft.com/office/officeart/2005/8/layout/pyramid1"/>
    <dgm:cxn modelId="{0215ACC4-6608-5D47-80DC-042DEBCC15AD}" type="presParOf" srcId="{3626AD91-D8AE-BF4E-B9E8-CED4A724DB54}" destId="{7F0C4BDA-BB37-7F40-B0C4-5DC1B928730C}" srcOrd="1" destOrd="0" presId="urn:microsoft.com/office/officeart/2005/8/layout/pyramid1"/>
    <dgm:cxn modelId="{4C3CD730-D334-4141-B7FF-D06CB809A088}" type="presParOf" srcId="{986A9E2C-D31A-F643-A955-2647A644B192}" destId="{564F49E1-2667-8A45-AE93-8BEDCA0647A8}" srcOrd="1" destOrd="0" presId="urn:microsoft.com/office/officeart/2005/8/layout/pyramid1"/>
    <dgm:cxn modelId="{C66F74DE-C85C-0743-B1F2-DE7EF968A9FA}" type="presParOf" srcId="{564F49E1-2667-8A45-AE93-8BEDCA0647A8}" destId="{F81B002A-869F-5148-9CAE-6E90E2772A1A}" srcOrd="0" destOrd="0" presId="urn:microsoft.com/office/officeart/2005/8/layout/pyramid1"/>
    <dgm:cxn modelId="{3E542FD5-4545-D34A-B41C-6B15BAB25B57}" type="presParOf" srcId="{564F49E1-2667-8A45-AE93-8BEDCA0647A8}" destId="{9FA0F352-681C-1B45-90AA-6CEF0C63E1A6}" srcOrd="1" destOrd="0" presId="urn:microsoft.com/office/officeart/2005/8/layout/pyramid1"/>
    <dgm:cxn modelId="{593D8749-BF72-F648-8266-8F8576465D44}" type="presParOf" srcId="{986A9E2C-D31A-F643-A955-2647A644B192}" destId="{59FA9C81-DCFB-7148-8078-F8D7F17A7630}" srcOrd="2" destOrd="0" presId="urn:microsoft.com/office/officeart/2005/8/layout/pyramid1"/>
    <dgm:cxn modelId="{87F73D58-E1B1-214B-8911-097C6BEE08A5}" type="presParOf" srcId="{59FA9C81-DCFB-7148-8078-F8D7F17A7630}" destId="{8CAD9942-EE8C-6F43-9AC3-1AFA3B10D987}" srcOrd="0" destOrd="0" presId="urn:microsoft.com/office/officeart/2005/8/layout/pyramid1"/>
    <dgm:cxn modelId="{4BA543E5-1350-C542-89A1-9871CFE96A8D}" type="presParOf" srcId="{59FA9C81-DCFB-7148-8078-F8D7F17A7630}" destId="{7B1E6801-7D86-3944-83E6-563643820BA0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9CBBCDC-9CCC-1444-BA8D-E2FC65F8C737}" type="doc">
      <dgm:prSet loTypeId="urn:microsoft.com/office/officeart/2005/8/layout/process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7B15664-64E9-6849-96BD-39D24A0C8198}">
      <dgm:prSet phldrT="[Text]"/>
      <dgm:spPr/>
      <dgm:t>
        <a:bodyPr/>
        <a:lstStyle/>
        <a:p>
          <a:r>
            <a:rPr lang="en-US" dirty="0"/>
            <a:t>EVALUATION</a:t>
          </a:r>
        </a:p>
      </dgm:t>
    </dgm:pt>
    <dgm:pt modelId="{CAABFFFC-32E0-774F-B3EF-A1062B7BC22E}" type="sibTrans" cxnId="{2461A976-789E-7D40-864A-4494D0836B01}">
      <dgm:prSet/>
      <dgm:spPr/>
      <dgm:t>
        <a:bodyPr/>
        <a:lstStyle/>
        <a:p>
          <a:endParaRPr lang="en-US"/>
        </a:p>
      </dgm:t>
    </dgm:pt>
    <dgm:pt modelId="{476D7C18-48EB-D946-A290-B1671E593BB9}" type="parTrans" cxnId="{2461A976-789E-7D40-864A-4494D0836B01}">
      <dgm:prSet/>
      <dgm:spPr/>
      <dgm:t>
        <a:bodyPr/>
        <a:lstStyle/>
        <a:p>
          <a:endParaRPr lang="en-US"/>
        </a:p>
      </dgm:t>
    </dgm:pt>
    <dgm:pt modelId="{3D1BAE04-741F-FF4C-91D2-A01C9C27C906}">
      <dgm:prSet phldrT="[Text]" custT="1"/>
      <dgm:spPr/>
      <dgm:t>
        <a:bodyPr/>
        <a:lstStyle/>
        <a:p>
          <a:pPr algn="ctr"/>
          <a:r>
            <a:rPr lang="en-IN" sz="1700" b="0" i="0" u="none" dirty="0"/>
            <a:t>Apply auto optimized, personalized plan for 25% throughout all segments</a:t>
          </a:r>
          <a:endParaRPr lang="en-US" sz="1700" b="0" dirty="0"/>
        </a:p>
      </dgm:t>
    </dgm:pt>
    <dgm:pt modelId="{7462B4A4-9CF8-BF44-9ACC-417B99F5628F}" type="sibTrans" cxnId="{FE66A894-5040-5E4D-AA96-3D0411FE9931}">
      <dgm:prSet/>
      <dgm:spPr/>
      <dgm:t>
        <a:bodyPr/>
        <a:lstStyle/>
        <a:p>
          <a:endParaRPr lang="en-US"/>
        </a:p>
      </dgm:t>
    </dgm:pt>
    <dgm:pt modelId="{BC0791E9-30F8-6C47-BB5C-AF3DC21E64AC}" type="parTrans" cxnId="{FE66A894-5040-5E4D-AA96-3D0411FE9931}">
      <dgm:prSet/>
      <dgm:spPr/>
      <dgm:t>
        <a:bodyPr/>
        <a:lstStyle/>
        <a:p>
          <a:endParaRPr lang="en-US"/>
        </a:p>
      </dgm:t>
    </dgm:pt>
    <dgm:pt modelId="{DB4DA198-E42C-D94A-BB34-3259F92CD735}">
      <dgm:prSet phldrT="[Text]"/>
      <dgm:spPr/>
      <dgm:t>
        <a:bodyPr/>
        <a:lstStyle/>
        <a:p>
          <a:r>
            <a:rPr lang="en-US" dirty="0"/>
            <a:t>VALIDATION</a:t>
          </a:r>
        </a:p>
      </dgm:t>
    </dgm:pt>
    <dgm:pt modelId="{35C91013-34B0-F946-9A8B-9B38F8915E1F}" type="sibTrans" cxnId="{AFF73E2F-5CB9-CE48-A443-21F0CE4DA764}">
      <dgm:prSet/>
      <dgm:spPr/>
      <dgm:t>
        <a:bodyPr/>
        <a:lstStyle/>
        <a:p>
          <a:endParaRPr lang="en-US"/>
        </a:p>
      </dgm:t>
    </dgm:pt>
    <dgm:pt modelId="{DF87FE9D-00BE-8541-BE9F-FAA02228A23A}" type="parTrans" cxnId="{AFF73E2F-5CB9-CE48-A443-21F0CE4DA764}">
      <dgm:prSet/>
      <dgm:spPr/>
      <dgm:t>
        <a:bodyPr/>
        <a:lstStyle/>
        <a:p>
          <a:endParaRPr lang="en-US"/>
        </a:p>
      </dgm:t>
    </dgm:pt>
    <dgm:pt modelId="{B5D85446-1D4F-6D4C-B2AA-687C5D391477}">
      <dgm:prSet phldrT="[Text]"/>
      <dgm:spPr/>
      <dgm:t>
        <a:bodyPr/>
        <a:lstStyle/>
        <a:p>
          <a:pPr algn="ctr"/>
          <a:r>
            <a:rPr lang="en-IN" b="0" i="0" u="none" dirty="0"/>
            <a:t>Validate the potential success and expand into different target markets </a:t>
          </a:r>
          <a:endParaRPr lang="en-US" dirty="0"/>
        </a:p>
      </dgm:t>
    </dgm:pt>
    <dgm:pt modelId="{6BD77D30-7A11-2B41-8A2C-211E8E89D38D}" type="sibTrans" cxnId="{F27E0969-2AE9-634A-95FD-3274FF02B6EC}">
      <dgm:prSet/>
      <dgm:spPr/>
      <dgm:t>
        <a:bodyPr/>
        <a:lstStyle/>
        <a:p>
          <a:endParaRPr lang="en-US"/>
        </a:p>
      </dgm:t>
    </dgm:pt>
    <dgm:pt modelId="{09D05F3C-E1F5-F04E-B1D7-24781F3B78B6}" type="parTrans" cxnId="{F27E0969-2AE9-634A-95FD-3274FF02B6EC}">
      <dgm:prSet/>
      <dgm:spPr/>
      <dgm:t>
        <a:bodyPr/>
        <a:lstStyle/>
        <a:p>
          <a:endParaRPr lang="en-US"/>
        </a:p>
      </dgm:t>
    </dgm:pt>
    <dgm:pt modelId="{B7381A21-3CD1-0548-8E29-70612411CE59}">
      <dgm:prSet phldrT="[Text]"/>
      <dgm:spPr/>
      <dgm:t>
        <a:bodyPr/>
        <a:lstStyle/>
        <a:p>
          <a:r>
            <a:rPr lang="en-US" dirty="0"/>
            <a:t>CONTROL</a:t>
          </a:r>
        </a:p>
      </dgm:t>
    </dgm:pt>
    <dgm:pt modelId="{088A142E-968C-4645-AB01-B01299793553}" type="sibTrans" cxnId="{8D0E6D8D-B82A-A74A-B62F-D3E808D90A6B}">
      <dgm:prSet/>
      <dgm:spPr/>
      <dgm:t>
        <a:bodyPr/>
        <a:lstStyle/>
        <a:p>
          <a:endParaRPr lang="en-US"/>
        </a:p>
      </dgm:t>
    </dgm:pt>
    <dgm:pt modelId="{D7713F66-E9D7-F14D-9E76-7F2FA6465165}" type="parTrans" cxnId="{8D0E6D8D-B82A-A74A-B62F-D3E808D90A6B}">
      <dgm:prSet/>
      <dgm:spPr/>
      <dgm:t>
        <a:bodyPr/>
        <a:lstStyle/>
        <a:p>
          <a:endParaRPr lang="en-US"/>
        </a:p>
      </dgm:t>
    </dgm:pt>
    <dgm:pt modelId="{31FD4463-7A34-E844-B192-66AA137A70FE}">
      <dgm:prSet phldrT="[Text]"/>
      <dgm:spPr/>
      <dgm:t>
        <a:bodyPr/>
        <a:lstStyle/>
        <a:p>
          <a:pPr algn="ctr"/>
          <a:r>
            <a:rPr lang="en-IN" b="0" i="0" u="none" dirty="0"/>
            <a:t>Track and manage the brand’s progress by target market acquisition </a:t>
          </a:r>
          <a:endParaRPr lang="en-US" dirty="0"/>
        </a:p>
      </dgm:t>
    </dgm:pt>
    <dgm:pt modelId="{034818A9-5A9E-F042-8AF6-0A14346729E7}" type="sibTrans" cxnId="{BB341CD3-61C5-984B-A7A9-142B70F75B27}">
      <dgm:prSet/>
      <dgm:spPr/>
      <dgm:t>
        <a:bodyPr/>
        <a:lstStyle/>
        <a:p>
          <a:endParaRPr lang="en-US"/>
        </a:p>
      </dgm:t>
    </dgm:pt>
    <dgm:pt modelId="{F1E8C65C-2E3C-5445-B99F-7819D53FE2C6}" type="parTrans" cxnId="{BB341CD3-61C5-984B-A7A9-142B70F75B27}">
      <dgm:prSet/>
      <dgm:spPr/>
      <dgm:t>
        <a:bodyPr/>
        <a:lstStyle/>
        <a:p>
          <a:endParaRPr lang="en-US"/>
        </a:p>
      </dgm:t>
    </dgm:pt>
    <dgm:pt modelId="{A5D543E4-C4A0-E241-87F1-F1E46CAF8943}">
      <dgm:prSet phldrT="[Text]"/>
      <dgm:spPr/>
      <dgm:t>
        <a:bodyPr/>
        <a:lstStyle/>
        <a:p>
          <a:pPr algn="ctr"/>
          <a:r>
            <a:rPr lang="en-IN" b="0" i="0" u="none" dirty="0"/>
            <a:t>Diagnose why some consumers are reluctant to embrace the marketing plan and develop action plans that address these barriers</a:t>
          </a:r>
          <a:endParaRPr lang="en-US" dirty="0"/>
        </a:p>
      </dgm:t>
    </dgm:pt>
    <dgm:pt modelId="{67F1B234-5624-C343-9E44-0B9D183BD08D}" type="parTrans" cxnId="{30853C96-DDB5-BD49-9645-62A6FE198E6D}">
      <dgm:prSet/>
      <dgm:spPr/>
      <dgm:t>
        <a:bodyPr/>
        <a:lstStyle/>
        <a:p>
          <a:endParaRPr lang="en-US"/>
        </a:p>
      </dgm:t>
    </dgm:pt>
    <dgm:pt modelId="{2E1C9785-9FDF-9144-92B6-A8DE5707EA4D}" type="sibTrans" cxnId="{30853C96-DDB5-BD49-9645-62A6FE198E6D}">
      <dgm:prSet/>
      <dgm:spPr/>
      <dgm:t>
        <a:bodyPr/>
        <a:lstStyle/>
        <a:p>
          <a:endParaRPr lang="en-US"/>
        </a:p>
      </dgm:t>
    </dgm:pt>
    <dgm:pt modelId="{9F41FB6F-5649-444E-B3CC-7B70897F374D}">
      <dgm:prSet phldrT="[Text]"/>
      <dgm:spPr/>
      <dgm:t>
        <a:bodyPr/>
        <a:lstStyle/>
        <a:p>
          <a:r>
            <a:rPr lang="en-US" dirty="0"/>
            <a:t>DIAGNOSE</a:t>
          </a:r>
        </a:p>
      </dgm:t>
    </dgm:pt>
    <dgm:pt modelId="{45165F73-4C87-CA44-8A81-99C13382B3FE}" type="parTrans" cxnId="{BFD36B68-436C-F94E-B417-EFCAA4EB5026}">
      <dgm:prSet/>
      <dgm:spPr/>
      <dgm:t>
        <a:bodyPr/>
        <a:lstStyle/>
        <a:p>
          <a:endParaRPr lang="en-US"/>
        </a:p>
      </dgm:t>
    </dgm:pt>
    <dgm:pt modelId="{05DA8886-C6F2-4948-83A1-A87BD705D5FA}" type="sibTrans" cxnId="{BFD36B68-436C-F94E-B417-EFCAA4EB5026}">
      <dgm:prSet/>
      <dgm:spPr/>
      <dgm:t>
        <a:bodyPr/>
        <a:lstStyle/>
        <a:p>
          <a:endParaRPr lang="en-US"/>
        </a:p>
      </dgm:t>
    </dgm:pt>
    <dgm:pt modelId="{71E545D4-BDE8-6A47-9AE3-4A5C59A746AA}" type="pres">
      <dgm:prSet presAssocID="{99CBBCDC-9CCC-1444-BA8D-E2FC65F8C737}" presName="linearFlow" presStyleCnt="0">
        <dgm:presLayoutVars>
          <dgm:dir/>
          <dgm:animLvl val="lvl"/>
          <dgm:resizeHandles val="exact"/>
        </dgm:presLayoutVars>
      </dgm:prSet>
      <dgm:spPr/>
    </dgm:pt>
    <dgm:pt modelId="{1A1FAEEF-8A56-6F4B-912F-22736A244DF8}" type="pres">
      <dgm:prSet presAssocID="{A7B15664-64E9-6849-96BD-39D24A0C8198}" presName="composite" presStyleCnt="0"/>
      <dgm:spPr/>
    </dgm:pt>
    <dgm:pt modelId="{5976A484-32AB-2D4D-9421-E12733BA5242}" type="pres">
      <dgm:prSet presAssocID="{A7B15664-64E9-6849-96BD-39D24A0C8198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EB5FBB0-7DB5-CD4F-922E-F54AD06173BF}" type="pres">
      <dgm:prSet presAssocID="{A7B15664-64E9-6849-96BD-39D24A0C8198}" presName="parSh" presStyleLbl="node1" presStyleIdx="0" presStyleCnt="4"/>
      <dgm:spPr/>
    </dgm:pt>
    <dgm:pt modelId="{E23DA2B9-1237-EA42-ACE9-A79797196C3D}" type="pres">
      <dgm:prSet presAssocID="{A7B15664-64E9-6849-96BD-39D24A0C8198}" presName="desTx" presStyleLbl="fgAcc1" presStyleIdx="0" presStyleCnt="4">
        <dgm:presLayoutVars>
          <dgm:bulletEnabled val="1"/>
        </dgm:presLayoutVars>
      </dgm:prSet>
      <dgm:spPr/>
    </dgm:pt>
    <dgm:pt modelId="{0114C44F-A6CA-CD41-9655-4B6355CA6748}" type="pres">
      <dgm:prSet presAssocID="{CAABFFFC-32E0-774F-B3EF-A1062B7BC22E}" presName="sibTrans" presStyleLbl="sibTrans2D1" presStyleIdx="0" presStyleCnt="3"/>
      <dgm:spPr/>
    </dgm:pt>
    <dgm:pt modelId="{749B8DBD-8061-9147-A4F1-13D181BFFBF7}" type="pres">
      <dgm:prSet presAssocID="{CAABFFFC-32E0-774F-B3EF-A1062B7BC22E}" presName="connTx" presStyleLbl="sibTrans2D1" presStyleIdx="0" presStyleCnt="3"/>
      <dgm:spPr/>
    </dgm:pt>
    <dgm:pt modelId="{F69A9365-7AF3-EC45-9EAC-2A2B823E8191}" type="pres">
      <dgm:prSet presAssocID="{DB4DA198-E42C-D94A-BB34-3259F92CD735}" presName="composite" presStyleCnt="0"/>
      <dgm:spPr/>
    </dgm:pt>
    <dgm:pt modelId="{FED77056-5126-4640-BD8D-BF464C5EC04C}" type="pres">
      <dgm:prSet presAssocID="{DB4DA198-E42C-D94A-BB34-3259F92CD735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9D35A65-C6BD-1A40-A908-91561B3B18B8}" type="pres">
      <dgm:prSet presAssocID="{DB4DA198-E42C-D94A-BB34-3259F92CD735}" presName="parSh" presStyleLbl="node1" presStyleIdx="1" presStyleCnt="4"/>
      <dgm:spPr/>
    </dgm:pt>
    <dgm:pt modelId="{AFC47B00-A900-B04A-AFB6-F47F1414D8AA}" type="pres">
      <dgm:prSet presAssocID="{DB4DA198-E42C-D94A-BB34-3259F92CD735}" presName="desTx" presStyleLbl="fgAcc1" presStyleIdx="1" presStyleCnt="4">
        <dgm:presLayoutVars>
          <dgm:bulletEnabled val="1"/>
        </dgm:presLayoutVars>
      </dgm:prSet>
      <dgm:spPr/>
    </dgm:pt>
    <dgm:pt modelId="{4A97EF71-351E-C34D-9543-ABF70D051A33}" type="pres">
      <dgm:prSet presAssocID="{35C91013-34B0-F946-9A8B-9B38F8915E1F}" presName="sibTrans" presStyleLbl="sibTrans2D1" presStyleIdx="1" presStyleCnt="3"/>
      <dgm:spPr/>
    </dgm:pt>
    <dgm:pt modelId="{61D56F2C-1A57-A048-AE57-D16A038C23C6}" type="pres">
      <dgm:prSet presAssocID="{35C91013-34B0-F946-9A8B-9B38F8915E1F}" presName="connTx" presStyleLbl="sibTrans2D1" presStyleIdx="1" presStyleCnt="3"/>
      <dgm:spPr/>
    </dgm:pt>
    <dgm:pt modelId="{CBF3DEC8-9E7B-324C-9CA7-2C2AC475FA33}" type="pres">
      <dgm:prSet presAssocID="{B7381A21-3CD1-0548-8E29-70612411CE59}" presName="composite" presStyleCnt="0"/>
      <dgm:spPr/>
    </dgm:pt>
    <dgm:pt modelId="{33B81CEB-B6B4-D044-827B-8E6B3A860E59}" type="pres">
      <dgm:prSet presAssocID="{B7381A21-3CD1-0548-8E29-70612411CE59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8E421B2-565F-8043-9C04-CE06F7B7ABA5}" type="pres">
      <dgm:prSet presAssocID="{B7381A21-3CD1-0548-8E29-70612411CE59}" presName="parSh" presStyleLbl="node1" presStyleIdx="2" presStyleCnt="4"/>
      <dgm:spPr/>
    </dgm:pt>
    <dgm:pt modelId="{95E3FF73-EF16-304A-B230-49A239CE1C51}" type="pres">
      <dgm:prSet presAssocID="{B7381A21-3CD1-0548-8E29-70612411CE59}" presName="desTx" presStyleLbl="fgAcc1" presStyleIdx="2" presStyleCnt="4">
        <dgm:presLayoutVars>
          <dgm:bulletEnabled val="1"/>
        </dgm:presLayoutVars>
      </dgm:prSet>
      <dgm:spPr/>
    </dgm:pt>
    <dgm:pt modelId="{912B446F-7BA5-5645-A71A-0CDD27FD29EB}" type="pres">
      <dgm:prSet presAssocID="{088A142E-968C-4645-AB01-B01299793553}" presName="sibTrans" presStyleLbl="sibTrans2D1" presStyleIdx="2" presStyleCnt="3"/>
      <dgm:spPr/>
    </dgm:pt>
    <dgm:pt modelId="{6162F428-7682-CF49-824D-F84FDB533A59}" type="pres">
      <dgm:prSet presAssocID="{088A142E-968C-4645-AB01-B01299793553}" presName="connTx" presStyleLbl="sibTrans2D1" presStyleIdx="2" presStyleCnt="3"/>
      <dgm:spPr/>
    </dgm:pt>
    <dgm:pt modelId="{C7668792-7B45-FD45-A7E0-7D8A847B1373}" type="pres">
      <dgm:prSet presAssocID="{9F41FB6F-5649-444E-B3CC-7B70897F374D}" presName="composite" presStyleCnt="0"/>
      <dgm:spPr/>
    </dgm:pt>
    <dgm:pt modelId="{B6C1F4CC-E147-0543-BA7C-0E6A21D9B142}" type="pres">
      <dgm:prSet presAssocID="{9F41FB6F-5649-444E-B3CC-7B70897F374D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2CA4CCA-E9D3-9F4E-8917-52339BDDCB8B}" type="pres">
      <dgm:prSet presAssocID="{9F41FB6F-5649-444E-B3CC-7B70897F374D}" presName="parSh" presStyleLbl="node1" presStyleIdx="3" presStyleCnt="4"/>
      <dgm:spPr/>
    </dgm:pt>
    <dgm:pt modelId="{94F3315E-6D05-6B40-A9F6-53A495073811}" type="pres">
      <dgm:prSet presAssocID="{9F41FB6F-5649-444E-B3CC-7B70897F374D}" presName="desTx" presStyleLbl="fgAcc1" presStyleIdx="3" presStyleCnt="4">
        <dgm:presLayoutVars>
          <dgm:bulletEnabled val="1"/>
        </dgm:presLayoutVars>
      </dgm:prSet>
      <dgm:spPr/>
    </dgm:pt>
  </dgm:ptLst>
  <dgm:cxnLst>
    <dgm:cxn modelId="{284ABC12-E62C-8F43-9BD5-66C806701787}" type="presOf" srcId="{B7381A21-3CD1-0548-8E29-70612411CE59}" destId="{33B81CEB-B6B4-D044-827B-8E6B3A860E59}" srcOrd="0" destOrd="0" presId="urn:microsoft.com/office/officeart/2005/8/layout/process3"/>
    <dgm:cxn modelId="{AABC191D-3857-BD4D-AB5C-EE7E2A4FCA82}" type="presOf" srcId="{CAABFFFC-32E0-774F-B3EF-A1062B7BC22E}" destId="{749B8DBD-8061-9147-A4F1-13D181BFFBF7}" srcOrd="1" destOrd="0" presId="urn:microsoft.com/office/officeart/2005/8/layout/process3"/>
    <dgm:cxn modelId="{9AFD291F-6A76-BC49-91D2-FB42AE85C3AA}" type="presOf" srcId="{99CBBCDC-9CCC-1444-BA8D-E2FC65F8C737}" destId="{71E545D4-BDE8-6A47-9AE3-4A5C59A746AA}" srcOrd="0" destOrd="0" presId="urn:microsoft.com/office/officeart/2005/8/layout/process3"/>
    <dgm:cxn modelId="{EB642C21-5D92-C44B-B2F6-F7BC8B92073B}" type="presOf" srcId="{35C91013-34B0-F946-9A8B-9B38F8915E1F}" destId="{61D56F2C-1A57-A048-AE57-D16A038C23C6}" srcOrd="1" destOrd="0" presId="urn:microsoft.com/office/officeart/2005/8/layout/process3"/>
    <dgm:cxn modelId="{AFF73E2F-5CB9-CE48-A443-21F0CE4DA764}" srcId="{99CBBCDC-9CCC-1444-BA8D-E2FC65F8C737}" destId="{DB4DA198-E42C-D94A-BB34-3259F92CD735}" srcOrd="1" destOrd="0" parTransId="{DF87FE9D-00BE-8541-BE9F-FAA02228A23A}" sibTransId="{35C91013-34B0-F946-9A8B-9B38F8915E1F}"/>
    <dgm:cxn modelId="{46F28330-91C3-2C40-873C-3F4BFF693718}" type="presOf" srcId="{DB4DA198-E42C-D94A-BB34-3259F92CD735}" destId="{FED77056-5126-4640-BD8D-BF464C5EC04C}" srcOrd="0" destOrd="0" presId="urn:microsoft.com/office/officeart/2005/8/layout/process3"/>
    <dgm:cxn modelId="{4535ED31-36C6-EC4C-AE5C-FB1441F63FB4}" type="presOf" srcId="{088A142E-968C-4645-AB01-B01299793553}" destId="{6162F428-7682-CF49-824D-F84FDB533A59}" srcOrd="1" destOrd="0" presId="urn:microsoft.com/office/officeart/2005/8/layout/process3"/>
    <dgm:cxn modelId="{ADC25E34-2E36-234B-BF30-9182D2E521BE}" type="presOf" srcId="{DB4DA198-E42C-D94A-BB34-3259F92CD735}" destId="{09D35A65-C6BD-1A40-A908-91561B3B18B8}" srcOrd="1" destOrd="0" presId="urn:microsoft.com/office/officeart/2005/8/layout/process3"/>
    <dgm:cxn modelId="{DC63FD3D-7AE0-2F42-94F4-F540B6B73436}" type="presOf" srcId="{9F41FB6F-5649-444E-B3CC-7B70897F374D}" destId="{C2CA4CCA-E9D3-9F4E-8917-52339BDDCB8B}" srcOrd="1" destOrd="0" presId="urn:microsoft.com/office/officeart/2005/8/layout/process3"/>
    <dgm:cxn modelId="{BC5FB55D-1195-814C-A3D3-FDB650E8839F}" type="presOf" srcId="{9F41FB6F-5649-444E-B3CC-7B70897F374D}" destId="{B6C1F4CC-E147-0543-BA7C-0E6A21D9B142}" srcOrd="0" destOrd="0" presId="urn:microsoft.com/office/officeart/2005/8/layout/process3"/>
    <dgm:cxn modelId="{4C30EA62-A84F-F744-9377-28DB8C345823}" type="presOf" srcId="{A5D543E4-C4A0-E241-87F1-F1E46CAF8943}" destId="{94F3315E-6D05-6B40-A9F6-53A495073811}" srcOrd="0" destOrd="0" presId="urn:microsoft.com/office/officeart/2005/8/layout/process3"/>
    <dgm:cxn modelId="{7BE4A665-C9D7-7140-9242-55C358794A22}" type="presOf" srcId="{3D1BAE04-741F-FF4C-91D2-A01C9C27C906}" destId="{E23DA2B9-1237-EA42-ACE9-A79797196C3D}" srcOrd="0" destOrd="0" presId="urn:microsoft.com/office/officeart/2005/8/layout/process3"/>
    <dgm:cxn modelId="{BFD36B68-436C-F94E-B417-EFCAA4EB5026}" srcId="{99CBBCDC-9CCC-1444-BA8D-E2FC65F8C737}" destId="{9F41FB6F-5649-444E-B3CC-7B70897F374D}" srcOrd="3" destOrd="0" parTransId="{45165F73-4C87-CA44-8A81-99C13382B3FE}" sibTransId="{05DA8886-C6F2-4948-83A1-A87BD705D5FA}"/>
    <dgm:cxn modelId="{F27E0969-2AE9-634A-95FD-3274FF02B6EC}" srcId="{DB4DA198-E42C-D94A-BB34-3259F92CD735}" destId="{B5D85446-1D4F-6D4C-B2AA-687C5D391477}" srcOrd="0" destOrd="0" parTransId="{09D05F3C-E1F5-F04E-B1D7-24781F3B78B6}" sibTransId="{6BD77D30-7A11-2B41-8A2C-211E8E89D38D}"/>
    <dgm:cxn modelId="{5A4FC669-E5AC-D444-B215-E4E7C2BA0DF6}" type="presOf" srcId="{B7381A21-3CD1-0548-8E29-70612411CE59}" destId="{18E421B2-565F-8043-9C04-CE06F7B7ABA5}" srcOrd="1" destOrd="0" presId="urn:microsoft.com/office/officeart/2005/8/layout/process3"/>
    <dgm:cxn modelId="{1EBAE869-1475-BC4D-9DB8-49DF0E72955B}" type="presOf" srcId="{31FD4463-7A34-E844-B192-66AA137A70FE}" destId="{95E3FF73-EF16-304A-B230-49A239CE1C51}" srcOrd="0" destOrd="0" presId="urn:microsoft.com/office/officeart/2005/8/layout/process3"/>
    <dgm:cxn modelId="{2461A976-789E-7D40-864A-4494D0836B01}" srcId="{99CBBCDC-9CCC-1444-BA8D-E2FC65F8C737}" destId="{A7B15664-64E9-6849-96BD-39D24A0C8198}" srcOrd="0" destOrd="0" parTransId="{476D7C18-48EB-D946-A290-B1671E593BB9}" sibTransId="{CAABFFFC-32E0-774F-B3EF-A1062B7BC22E}"/>
    <dgm:cxn modelId="{7CEA847E-BA3D-2446-BDCC-9017CC561EA0}" type="presOf" srcId="{A7B15664-64E9-6849-96BD-39D24A0C8198}" destId="{DEB5FBB0-7DB5-CD4F-922E-F54AD06173BF}" srcOrd="1" destOrd="0" presId="urn:microsoft.com/office/officeart/2005/8/layout/process3"/>
    <dgm:cxn modelId="{8D0E6D8D-B82A-A74A-B62F-D3E808D90A6B}" srcId="{99CBBCDC-9CCC-1444-BA8D-E2FC65F8C737}" destId="{B7381A21-3CD1-0548-8E29-70612411CE59}" srcOrd="2" destOrd="0" parTransId="{D7713F66-E9D7-F14D-9E76-7F2FA6465165}" sibTransId="{088A142E-968C-4645-AB01-B01299793553}"/>
    <dgm:cxn modelId="{FE66A894-5040-5E4D-AA96-3D0411FE9931}" srcId="{A7B15664-64E9-6849-96BD-39D24A0C8198}" destId="{3D1BAE04-741F-FF4C-91D2-A01C9C27C906}" srcOrd="0" destOrd="0" parTransId="{BC0791E9-30F8-6C47-BB5C-AF3DC21E64AC}" sibTransId="{7462B4A4-9CF8-BF44-9ACC-417B99F5628F}"/>
    <dgm:cxn modelId="{30853C96-DDB5-BD49-9645-62A6FE198E6D}" srcId="{9F41FB6F-5649-444E-B3CC-7B70897F374D}" destId="{A5D543E4-C4A0-E241-87F1-F1E46CAF8943}" srcOrd="0" destOrd="0" parTransId="{67F1B234-5624-C343-9E44-0B9D183BD08D}" sibTransId="{2E1C9785-9FDF-9144-92B6-A8DE5707EA4D}"/>
    <dgm:cxn modelId="{B7787D9D-2FE6-6B4F-A986-EF1FBFB57FE2}" type="presOf" srcId="{088A142E-968C-4645-AB01-B01299793553}" destId="{912B446F-7BA5-5645-A71A-0CDD27FD29EB}" srcOrd="0" destOrd="0" presId="urn:microsoft.com/office/officeart/2005/8/layout/process3"/>
    <dgm:cxn modelId="{028EF5B6-EE92-BB4E-A9F0-3B57C4169CBE}" type="presOf" srcId="{35C91013-34B0-F946-9A8B-9B38F8915E1F}" destId="{4A97EF71-351E-C34D-9543-ABF70D051A33}" srcOrd="0" destOrd="0" presId="urn:microsoft.com/office/officeart/2005/8/layout/process3"/>
    <dgm:cxn modelId="{74C5B5B8-2EBA-FF49-BC86-C9771278DAE0}" type="presOf" srcId="{B5D85446-1D4F-6D4C-B2AA-687C5D391477}" destId="{AFC47B00-A900-B04A-AFB6-F47F1414D8AA}" srcOrd="0" destOrd="0" presId="urn:microsoft.com/office/officeart/2005/8/layout/process3"/>
    <dgm:cxn modelId="{BB341CD3-61C5-984B-A7A9-142B70F75B27}" srcId="{B7381A21-3CD1-0548-8E29-70612411CE59}" destId="{31FD4463-7A34-E844-B192-66AA137A70FE}" srcOrd="0" destOrd="0" parTransId="{F1E8C65C-2E3C-5445-B99F-7819D53FE2C6}" sibTransId="{034818A9-5A9E-F042-8AF6-0A14346729E7}"/>
    <dgm:cxn modelId="{0F270BE0-4602-1A40-87E5-09B9B00E5276}" type="presOf" srcId="{A7B15664-64E9-6849-96BD-39D24A0C8198}" destId="{5976A484-32AB-2D4D-9421-E12733BA5242}" srcOrd="0" destOrd="0" presId="urn:microsoft.com/office/officeart/2005/8/layout/process3"/>
    <dgm:cxn modelId="{54725EF6-0FAC-A849-9F78-C4A41AA3EE1A}" type="presOf" srcId="{CAABFFFC-32E0-774F-B3EF-A1062B7BC22E}" destId="{0114C44F-A6CA-CD41-9655-4B6355CA6748}" srcOrd="0" destOrd="0" presId="urn:microsoft.com/office/officeart/2005/8/layout/process3"/>
    <dgm:cxn modelId="{4A38F639-71E6-AD49-BEE0-6F41FE3123A7}" type="presParOf" srcId="{71E545D4-BDE8-6A47-9AE3-4A5C59A746AA}" destId="{1A1FAEEF-8A56-6F4B-912F-22736A244DF8}" srcOrd="0" destOrd="0" presId="urn:microsoft.com/office/officeart/2005/8/layout/process3"/>
    <dgm:cxn modelId="{B57393AE-F0C7-D140-A1CE-BC38AD457C59}" type="presParOf" srcId="{1A1FAEEF-8A56-6F4B-912F-22736A244DF8}" destId="{5976A484-32AB-2D4D-9421-E12733BA5242}" srcOrd="0" destOrd="0" presId="urn:microsoft.com/office/officeart/2005/8/layout/process3"/>
    <dgm:cxn modelId="{11718FED-6381-CD48-A34D-C291227F860B}" type="presParOf" srcId="{1A1FAEEF-8A56-6F4B-912F-22736A244DF8}" destId="{DEB5FBB0-7DB5-CD4F-922E-F54AD06173BF}" srcOrd="1" destOrd="0" presId="urn:microsoft.com/office/officeart/2005/8/layout/process3"/>
    <dgm:cxn modelId="{04D56930-65CB-3A41-8D97-7407AA7A072C}" type="presParOf" srcId="{1A1FAEEF-8A56-6F4B-912F-22736A244DF8}" destId="{E23DA2B9-1237-EA42-ACE9-A79797196C3D}" srcOrd="2" destOrd="0" presId="urn:microsoft.com/office/officeart/2005/8/layout/process3"/>
    <dgm:cxn modelId="{1451EE8B-0240-F14F-ADF8-E38A191A7455}" type="presParOf" srcId="{71E545D4-BDE8-6A47-9AE3-4A5C59A746AA}" destId="{0114C44F-A6CA-CD41-9655-4B6355CA6748}" srcOrd="1" destOrd="0" presId="urn:microsoft.com/office/officeart/2005/8/layout/process3"/>
    <dgm:cxn modelId="{3BA852A0-1DBE-C342-BA8E-74F8CB79C3B5}" type="presParOf" srcId="{0114C44F-A6CA-CD41-9655-4B6355CA6748}" destId="{749B8DBD-8061-9147-A4F1-13D181BFFBF7}" srcOrd="0" destOrd="0" presId="urn:microsoft.com/office/officeart/2005/8/layout/process3"/>
    <dgm:cxn modelId="{EEF3F504-EFD7-1842-9227-D272DEF558DC}" type="presParOf" srcId="{71E545D4-BDE8-6A47-9AE3-4A5C59A746AA}" destId="{F69A9365-7AF3-EC45-9EAC-2A2B823E8191}" srcOrd="2" destOrd="0" presId="urn:microsoft.com/office/officeart/2005/8/layout/process3"/>
    <dgm:cxn modelId="{EDF6792C-BFFA-A247-BCDC-147CE8CE05B1}" type="presParOf" srcId="{F69A9365-7AF3-EC45-9EAC-2A2B823E8191}" destId="{FED77056-5126-4640-BD8D-BF464C5EC04C}" srcOrd="0" destOrd="0" presId="urn:microsoft.com/office/officeart/2005/8/layout/process3"/>
    <dgm:cxn modelId="{7B54C6D9-E982-1348-9305-3EC0DAF190B2}" type="presParOf" srcId="{F69A9365-7AF3-EC45-9EAC-2A2B823E8191}" destId="{09D35A65-C6BD-1A40-A908-91561B3B18B8}" srcOrd="1" destOrd="0" presId="urn:microsoft.com/office/officeart/2005/8/layout/process3"/>
    <dgm:cxn modelId="{A6274185-899E-0143-B935-B509D51A95FE}" type="presParOf" srcId="{F69A9365-7AF3-EC45-9EAC-2A2B823E8191}" destId="{AFC47B00-A900-B04A-AFB6-F47F1414D8AA}" srcOrd="2" destOrd="0" presId="urn:microsoft.com/office/officeart/2005/8/layout/process3"/>
    <dgm:cxn modelId="{90417C22-05A7-B843-9C7B-E75A5812D201}" type="presParOf" srcId="{71E545D4-BDE8-6A47-9AE3-4A5C59A746AA}" destId="{4A97EF71-351E-C34D-9543-ABF70D051A33}" srcOrd="3" destOrd="0" presId="urn:microsoft.com/office/officeart/2005/8/layout/process3"/>
    <dgm:cxn modelId="{8F5CD7D9-63E7-7F41-80E5-3AA0307688A6}" type="presParOf" srcId="{4A97EF71-351E-C34D-9543-ABF70D051A33}" destId="{61D56F2C-1A57-A048-AE57-D16A038C23C6}" srcOrd="0" destOrd="0" presId="urn:microsoft.com/office/officeart/2005/8/layout/process3"/>
    <dgm:cxn modelId="{189DA149-AA7F-1F45-929B-42F21F5F14BE}" type="presParOf" srcId="{71E545D4-BDE8-6A47-9AE3-4A5C59A746AA}" destId="{CBF3DEC8-9E7B-324C-9CA7-2C2AC475FA33}" srcOrd="4" destOrd="0" presId="urn:microsoft.com/office/officeart/2005/8/layout/process3"/>
    <dgm:cxn modelId="{F598C07A-E6A5-6C41-820C-78F7E4DB00A5}" type="presParOf" srcId="{CBF3DEC8-9E7B-324C-9CA7-2C2AC475FA33}" destId="{33B81CEB-B6B4-D044-827B-8E6B3A860E59}" srcOrd="0" destOrd="0" presId="urn:microsoft.com/office/officeart/2005/8/layout/process3"/>
    <dgm:cxn modelId="{BF6F84A9-9E63-894D-9C06-0A99CE2105E2}" type="presParOf" srcId="{CBF3DEC8-9E7B-324C-9CA7-2C2AC475FA33}" destId="{18E421B2-565F-8043-9C04-CE06F7B7ABA5}" srcOrd="1" destOrd="0" presId="urn:microsoft.com/office/officeart/2005/8/layout/process3"/>
    <dgm:cxn modelId="{D181D7BF-B042-AE46-9BC3-DD0CB2F340D0}" type="presParOf" srcId="{CBF3DEC8-9E7B-324C-9CA7-2C2AC475FA33}" destId="{95E3FF73-EF16-304A-B230-49A239CE1C51}" srcOrd="2" destOrd="0" presId="urn:microsoft.com/office/officeart/2005/8/layout/process3"/>
    <dgm:cxn modelId="{C27EC2DE-A918-3345-B3E9-A47A4B985724}" type="presParOf" srcId="{71E545D4-BDE8-6A47-9AE3-4A5C59A746AA}" destId="{912B446F-7BA5-5645-A71A-0CDD27FD29EB}" srcOrd="5" destOrd="0" presId="urn:microsoft.com/office/officeart/2005/8/layout/process3"/>
    <dgm:cxn modelId="{72447008-838E-6D45-9C17-291EEB7A5EEF}" type="presParOf" srcId="{912B446F-7BA5-5645-A71A-0CDD27FD29EB}" destId="{6162F428-7682-CF49-824D-F84FDB533A59}" srcOrd="0" destOrd="0" presId="urn:microsoft.com/office/officeart/2005/8/layout/process3"/>
    <dgm:cxn modelId="{1AA72F1C-6306-1C45-9BFF-52C44B32EB80}" type="presParOf" srcId="{71E545D4-BDE8-6A47-9AE3-4A5C59A746AA}" destId="{C7668792-7B45-FD45-A7E0-7D8A847B1373}" srcOrd="6" destOrd="0" presId="urn:microsoft.com/office/officeart/2005/8/layout/process3"/>
    <dgm:cxn modelId="{7760338E-48E4-2248-A61A-8D4292A6B1BC}" type="presParOf" srcId="{C7668792-7B45-FD45-A7E0-7D8A847B1373}" destId="{B6C1F4CC-E147-0543-BA7C-0E6A21D9B142}" srcOrd="0" destOrd="0" presId="urn:microsoft.com/office/officeart/2005/8/layout/process3"/>
    <dgm:cxn modelId="{5E132CAC-DB35-5E40-8D0A-AC7E4843A7C5}" type="presParOf" srcId="{C7668792-7B45-FD45-A7E0-7D8A847B1373}" destId="{C2CA4CCA-E9D3-9F4E-8917-52339BDDCB8B}" srcOrd="1" destOrd="0" presId="urn:microsoft.com/office/officeart/2005/8/layout/process3"/>
    <dgm:cxn modelId="{332CB570-6804-D541-9ACD-F7C8887A4EAA}" type="presParOf" srcId="{C7668792-7B45-FD45-A7E0-7D8A847B1373}" destId="{94F3315E-6D05-6B40-A9F6-53A495073811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6D3A90-1C61-0940-A30B-34F456E52F46}" type="doc">
      <dgm:prSet loTypeId="urn:microsoft.com/office/officeart/2005/8/layout/vList6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AAF0805-7D13-BF4D-BE02-AC8F5764584A}">
      <dgm:prSet phldrT="[Text]"/>
      <dgm:spPr/>
      <dgm:t>
        <a:bodyPr/>
        <a:lstStyle/>
        <a:p>
          <a:r>
            <a:rPr lang="en-US" dirty="0"/>
            <a:t>Segmentation</a:t>
          </a:r>
        </a:p>
      </dgm:t>
    </dgm:pt>
    <dgm:pt modelId="{CAFA0193-A5E7-B94B-A2F0-5D73904E1968}" type="parTrans" cxnId="{DC0135F2-25D0-B747-A5B7-AA35BFECC40F}">
      <dgm:prSet/>
      <dgm:spPr/>
      <dgm:t>
        <a:bodyPr/>
        <a:lstStyle/>
        <a:p>
          <a:endParaRPr lang="en-US"/>
        </a:p>
      </dgm:t>
    </dgm:pt>
    <dgm:pt modelId="{563341C9-859A-E54C-9223-1067F134727F}" type="sibTrans" cxnId="{DC0135F2-25D0-B747-A5B7-AA35BFECC40F}">
      <dgm:prSet/>
      <dgm:spPr/>
      <dgm:t>
        <a:bodyPr/>
        <a:lstStyle/>
        <a:p>
          <a:endParaRPr lang="en-US"/>
        </a:p>
      </dgm:t>
    </dgm:pt>
    <dgm:pt modelId="{A03345C7-01E6-1C49-9988-F5359D918873}">
      <dgm:prSet phldrT="[Text]"/>
      <dgm:spPr/>
      <dgm:t>
        <a:bodyPr/>
        <a:lstStyle/>
        <a:p>
          <a:r>
            <a:rPr lang="en-US" dirty="0"/>
            <a:t>Elasticity Modeling</a:t>
          </a:r>
        </a:p>
      </dgm:t>
    </dgm:pt>
    <dgm:pt modelId="{9292F2AD-4D79-E14E-A338-4510F4467D64}" type="parTrans" cxnId="{9FCB5AFE-F7E6-194E-B9E8-9A43ADA4F65A}">
      <dgm:prSet/>
      <dgm:spPr/>
      <dgm:t>
        <a:bodyPr/>
        <a:lstStyle/>
        <a:p>
          <a:endParaRPr lang="en-US"/>
        </a:p>
      </dgm:t>
    </dgm:pt>
    <dgm:pt modelId="{16EB4AF9-C849-724D-BE75-8147FE159445}" type="sibTrans" cxnId="{9FCB5AFE-F7E6-194E-B9E8-9A43ADA4F65A}">
      <dgm:prSet/>
      <dgm:spPr/>
      <dgm:t>
        <a:bodyPr/>
        <a:lstStyle/>
        <a:p>
          <a:endParaRPr lang="en-US"/>
        </a:p>
      </dgm:t>
    </dgm:pt>
    <dgm:pt modelId="{5FDE1D57-2C8D-4A41-8CDE-C28AFCC4946D}">
      <dgm:prSet phldrT="[Text]"/>
      <dgm:spPr/>
      <dgm:t>
        <a:bodyPr/>
        <a:lstStyle/>
        <a:p>
          <a:pPr>
            <a:lnSpc>
              <a:spcPct val="150000"/>
            </a:lnSpc>
          </a:pPr>
          <a:r>
            <a:rPr lang="en-US" dirty="0"/>
            <a:t>Identify cluster’s sensitivity/insensitivity to price </a:t>
          </a:r>
        </a:p>
      </dgm:t>
    </dgm:pt>
    <dgm:pt modelId="{448BF085-7CCE-2045-BDC3-D10E941F22B4}" type="parTrans" cxnId="{D5D96E0F-C1E2-C34F-83F4-BBF406F333D0}">
      <dgm:prSet/>
      <dgm:spPr/>
      <dgm:t>
        <a:bodyPr/>
        <a:lstStyle/>
        <a:p>
          <a:endParaRPr lang="en-US"/>
        </a:p>
      </dgm:t>
    </dgm:pt>
    <dgm:pt modelId="{E683B3D8-4A17-CB4B-A6B4-6073166E6C08}" type="sibTrans" cxnId="{D5D96E0F-C1E2-C34F-83F4-BBF406F333D0}">
      <dgm:prSet/>
      <dgm:spPr/>
      <dgm:t>
        <a:bodyPr/>
        <a:lstStyle/>
        <a:p>
          <a:endParaRPr lang="en-US"/>
        </a:p>
      </dgm:t>
    </dgm:pt>
    <dgm:pt modelId="{9673B4F2-D2D4-654A-9A87-1528B4234784}">
      <dgm:prSet/>
      <dgm:spPr/>
      <dgm:t>
        <a:bodyPr/>
        <a:lstStyle/>
        <a:p>
          <a:r>
            <a:rPr lang="en-US" dirty="0"/>
            <a:t>Survival Analysis</a:t>
          </a:r>
        </a:p>
      </dgm:t>
    </dgm:pt>
    <dgm:pt modelId="{62BD27EF-2558-B64E-AD39-0EBE975CC10E}" type="parTrans" cxnId="{9B961202-FF57-234D-9CC8-5EF5DCBA3DD0}">
      <dgm:prSet/>
      <dgm:spPr/>
      <dgm:t>
        <a:bodyPr/>
        <a:lstStyle/>
        <a:p>
          <a:endParaRPr lang="en-US"/>
        </a:p>
      </dgm:t>
    </dgm:pt>
    <dgm:pt modelId="{03F96FD9-435D-EB47-A48A-B1D27B3F4B9D}" type="sibTrans" cxnId="{9B961202-FF57-234D-9CC8-5EF5DCBA3DD0}">
      <dgm:prSet/>
      <dgm:spPr/>
      <dgm:t>
        <a:bodyPr/>
        <a:lstStyle/>
        <a:p>
          <a:endParaRPr lang="en-US"/>
        </a:p>
      </dgm:t>
    </dgm:pt>
    <dgm:pt modelId="{CAE69C90-1F85-2D4D-80A1-158DD4C0C07A}">
      <dgm:prSet phldrT="[Text]"/>
      <dgm:spPr/>
      <dgm:t>
        <a:bodyPr/>
        <a:lstStyle/>
        <a:p>
          <a:pPr>
            <a:lnSpc>
              <a:spcPct val="150000"/>
            </a:lnSpc>
          </a:pPr>
          <a:r>
            <a:rPr lang="en-US" dirty="0"/>
            <a:t>Determine the segment with highest churn</a:t>
          </a:r>
        </a:p>
      </dgm:t>
    </dgm:pt>
    <dgm:pt modelId="{22A00F9A-82B0-DA45-85F3-5F6F327312ED}" type="parTrans" cxnId="{3DCBEFD9-23FF-0348-B6FD-2E7EE8B5ECC5}">
      <dgm:prSet/>
      <dgm:spPr/>
      <dgm:t>
        <a:bodyPr/>
        <a:lstStyle/>
        <a:p>
          <a:endParaRPr lang="en-US"/>
        </a:p>
      </dgm:t>
    </dgm:pt>
    <dgm:pt modelId="{EDD52FB1-33BB-ED4D-9BCD-AFED24B790D8}" type="sibTrans" cxnId="{3DCBEFD9-23FF-0348-B6FD-2E7EE8B5ECC5}">
      <dgm:prSet/>
      <dgm:spPr/>
      <dgm:t>
        <a:bodyPr/>
        <a:lstStyle/>
        <a:p>
          <a:endParaRPr lang="en-US"/>
        </a:p>
      </dgm:t>
    </dgm:pt>
    <dgm:pt modelId="{DE1F725B-ED61-A240-AA37-5EB82A7922AC}">
      <dgm:prSet phldrT="[Text]"/>
      <dgm:spPr/>
      <dgm:t>
        <a:bodyPr/>
        <a:lstStyle/>
        <a:p>
          <a:pPr>
            <a:lnSpc>
              <a:spcPct val="150000"/>
            </a:lnSpc>
          </a:pPr>
          <a:r>
            <a:rPr lang="en-IN" b="0" i="0" u="none" dirty="0"/>
            <a:t>Helps understand customer behaviour</a:t>
          </a:r>
          <a:endParaRPr lang="en-US" dirty="0"/>
        </a:p>
      </dgm:t>
    </dgm:pt>
    <dgm:pt modelId="{1CF45D56-2217-EE44-8A69-0DED67105918}" type="parTrans" cxnId="{743BAF2F-23C0-7B45-94E5-57FA624E7102}">
      <dgm:prSet/>
      <dgm:spPr/>
      <dgm:t>
        <a:bodyPr/>
        <a:lstStyle/>
        <a:p>
          <a:endParaRPr lang="en-US"/>
        </a:p>
      </dgm:t>
    </dgm:pt>
    <dgm:pt modelId="{894DC886-B836-B04D-8861-55F47BCC8D99}" type="sibTrans" cxnId="{743BAF2F-23C0-7B45-94E5-57FA624E7102}">
      <dgm:prSet/>
      <dgm:spPr/>
      <dgm:t>
        <a:bodyPr/>
        <a:lstStyle/>
        <a:p>
          <a:endParaRPr lang="en-US"/>
        </a:p>
      </dgm:t>
    </dgm:pt>
    <dgm:pt modelId="{B513160C-BAEF-0947-9482-630B4803B880}">
      <dgm:prSet phldrT="[Text]"/>
      <dgm:spPr/>
      <dgm:t>
        <a:bodyPr/>
        <a:lstStyle/>
        <a:p>
          <a:pPr>
            <a:lnSpc>
              <a:spcPct val="150000"/>
            </a:lnSpc>
          </a:pPr>
          <a:r>
            <a:rPr lang="en-US" dirty="0"/>
            <a:t>Discover how change in price affects revenue</a:t>
          </a:r>
        </a:p>
      </dgm:t>
    </dgm:pt>
    <dgm:pt modelId="{B3A3207F-16EB-7541-8650-815106A530AC}" type="parTrans" cxnId="{1A74AEE1-C49D-7247-A141-4C25B72B3FF7}">
      <dgm:prSet/>
      <dgm:spPr/>
      <dgm:t>
        <a:bodyPr/>
        <a:lstStyle/>
        <a:p>
          <a:endParaRPr lang="en-US"/>
        </a:p>
      </dgm:t>
    </dgm:pt>
    <dgm:pt modelId="{56945D09-9FE1-0B42-876D-990BDBE8C540}" type="sibTrans" cxnId="{1A74AEE1-C49D-7247-A141-4C25B72B3FF7}">
      <dgm:prSet/>
      <dgm:spPr/>
      <dgm:t>
        <a:bodyPr/>
        <a:lstStyle/>
        <a:p>
          <a:endParaRPr lang="en-US"/>
        </a:p>
      </dgm:t>
    </dgm:pt>
    <dgm:pt modelId="{7177AC06-C5A3-6E46-B295-4CC39AF09E44}">
      <dgm:prSet/>
      <dgm:spPr/>
      <dgm:t>
        <a:bodyPr/>
        <a:lstStyle/>
        <a:p>
          <a:pPr>
            <a:lnSpc>
              <a:spcPct val="150000"/>
            </a:lnSpc>
          </a:pPr>
          <a:r>
            <a:rPr lang="en-US" dirty="0"/>
            <a:t>Predict a customer’s lifetime value</a:t>
          </a:r>
        </a:p>
      </dgm:t>
    </dgm:pt>
    <dgm:pt modelId="{39204C12-CEDF-4F4B-802D-430586B4B758}" type="parTrans" cxnId="{0FADD162-16D3-EE41-962B-73B05FCAD103}">
      <dgm:prSet/>
      <dgm:spPr/>
      <dgm:t>
        <a:bodyPr/>
        <a:lstStyle/>
        <a:p>
          <a:endParaRPr lang="en-US"/>
        </a:p>
      </dgm:t>
    </dgm:pt>
    <dgm:pt modelId="{307FDBE0-AAA8-024F-8D0E-B6A1B2469828}" type="sibTrans" cxnId="{0FADD162-16D3-EE41-962B-73B05FCAD103}">
      <dgm:prSet/>
      <dgm:spPr/>
      <dgm:t>
        <a:bodyPr/>
        <a:lstStyle/>
        <a:p>
          <a:endParaRPr lang="en-US"/>
        </a:p>
      </dgm:t>
    </dgm:pt>
    <dgm:pt modelId="{4CB3DBEC-A187-F144-B4A6-C40296378F07}">
      <dgm:prSet/>
      <dgm:spPr/>
      <dgm:t>
        <a:bodyPr/>
        <a:lstStyle/>
        <a:p>
          <a:pPr>
            <a:lnSpc>
              <a:spcPct val="150000"/>
            </a:lnSpc>
          </a:pPr>
          <a:r>
            <a:rPr lang="en-US" dirty="0"/>
            <a:t>Insights to increase customer retention rates</a:t>
          </a:r>
        </a:p>
      </dgm:t>
    </dgm:pt>
    <dgm:pt modelId="{4D962F15-D284-8F47-8FAA-4DD383729117}" type="parTrans" cxnId="{0F34D9D2-B00F-4D4A-BCAB-EAC89625D754}">
      <dgm:prSet/>
      <dgm:spPr/>
      <dgm:t>
        <a:bodyPr/>
        <a:lstStyle/>
        <a:p>
          <a:endParaRPr lang="en-US"/>
        </a:p>
      </dgm:t>
    </dgm:pt>
    <dgm:pt modelId="{388D9073-EBBE-124E-A012-2F07CA4F7724}" type="sibTrans" cxnId="{0F34D9D2-B00F-4D4A-BCAB-EAC89625D754}">
      <dgm:prSet/>
      <dgm:spPr/>
      <dgm:t>
        <a:bodyPr/>
        <a:lstStyle/>
        <a:p>
          <a:endParaRPr lang="en-US"/>
        </a:p>
      </dgm:t>
    </dgm:pt>
    <dgm:pt modelId="{DABF3A86-3F3C-AD4F-A5B1-484C57812C29}" type="pres">
      <dgm:prSet presAssocID="{8E6D3A90-1C61-0940-A30B-34F456E52F46}" presName="Name0" presStyleCnt="0">
        <dgm:presLayoutVars>
          <dgm:dir/>
          <dgm:animLvl val="lvl"/>
          <dgm:resizeHandles/>
        </dgm:presLayoutVars>
      </dgm:prSet>
      <dgm:spPr/>
    </dgm:pt>
    <dgm:pt modelId="{5E25F3A2-D1AD-D747-BD13-9B30180F11B2}" type="pres">
      <dgm:prSet presAssocID="{1AAF0805-7D13-BF4D-BE02-AC8F5764584A}" presName="linNode" presStyleCnt="0"/>
      <dgm:spPr/>
    </dgm:pt>
    <dgm:pt modelId="{0FF76B01-95A8-274B-B4FB-1B2AD4E35E04}" type="pres">
      <dgm:prSet presAssocID="{1AAF0805-7D13-BF4D-BE02-AC8F5764584A}" presName="parentShp" presStyleLbl="node1" presStyleIdx="0" presStyleCnt="3">
        <dgm:presLayoutVars>
          <dgm:bulletEnabled val="1"/>
        </dgm:presLayoutVars>
      </dgm:prSet>
      <dgm:spPr/>
    </dgm:pt>
    <dgm:pt modelId="{D8BD362F-161C-334C-903A-5DF39710D053}" type="pres">
      <dgm:prSet presAssocID="{1AAF0805-7D13-BF4D-BE02-AC8F5764584A}" presName="childShp" presStyleLbl="bgAccFollowNode1" presStyleIdx="0" presStyleCnt="3">
        <dgm:presLayoutVars>
          <dgm:bulletEnabled val="1"/>
        </dgm:presLayoutVars>
      </dgm:prSet>
      <dgm:spPr/>
    </dgm:pt>
    <dgm:pt modelId="{58BB1C75-9E78-9B42-B4FE-BDD182928990}" type="pres">
      <dgm:prSet presAssocID="{563341C9-859A-E54C-9223-1067F134727F}" presName="spacing" presStyleCnt="0"/>
      <dgm:spPr/>
    </dgm:pt>
    <dgm:pt modelId="{FB08B01F-E2A3-EE41-A36E-D4E47437F2BF}" type="pres">
      <dgm:prSet presAssocID="{A03345C7-01E6-1C49-9988-F5359D918873}" presName="linNode" presStyleCnt="0"/>
      <dgm:spPr/>
    </dgm:pt>
    <dgm:pt modelId="{6E97C01F-3FED-4047-A9E2-4C60C37FC5DF}" type="pres">
      <dgm:prSet presAssocID="{A03345C7-01E6-1C49-9988-F5359D918873}" presName="parentShp" presStyleLbl="node1" presStyleIdx="1" presStyleCnt="3">
        <dgm:presLayoutVars>
          <dgm:bulletEnabled val="1"/>
        </dgm:presLayoutVars>
      </dgm:prSet>
      <dgm:spPr/>
    </dgm:pt>
    <dgm:pt modelId="{F06D3C0F-038B-B342-B310-18D5D9AD460F}" type="pres">
      <dgm:prSet presAssocID="{A03345C7-01E6-1C49-9988-F5359D918873}" presName="childShp" presStyleLbl="bgAccFollowNode1" presStyleIdx="1" presStyleCnt="3">
        <dgm:presLayoutVars>
          <dgm:bulletEnabled val="1"/>
        </dgm:presLayoutVars>
      </dgm:prSet>
      <dgm:spPr/>
    </dgm:pt>
    <dgm:pt modelId="{0933B3CD-6B56-8A4D-A611-BAFAD1B58995}" type="pres">
      <dgm:prSet presAssocID="{16EB4AF9-C849-724D-BE75-8147FE159445}" presName="spacing" presStyleCnt="0"/>
      <dgm:spPr/>
    </dgm:pt>
    <dgm:pt modelId="{18468C6A-A008-7646-B53C-7BE28AF59CF8}" type="pres">
      <dgm:prSet presAssocID="{9673B4F2-D2D4-654A-9A87-1528B4234784}" presName="linNode" presStyleCnt="0"/>
      <dgm:spPr/>
    </dgm:pt>
    <dgm:pt modelId="{D28965D2-D186-3B48-BD3B-D148666E8AC0}" type="pres">
      <dgm:prSet presAssocID="{9673B4F2-D2D4-654A-9A87-1528B4234784}" presName="parentShp" presStyleLbl="node1" presStyleIdx="2" presStyleCnt="3">
        <dgm:presLayoutVars>
          <dgm:bulletEnabled val="1"/>
        </dgm:presLayoutVars>
      </dgm:prSet>
      <dgm:spPr/>
    </dgm:pt>
    <dgm:pt modelId="{F3B5C4EE-EFB7-8142-9DE9-84B6E317F994}" type="pres">
      <dgm:prSet presAssocID="{9673B4F2-D2D4-654A-9A87-1528B4234784}" presName="childShp" presStyleLbl="bgAccFollowNode1" presStyleIdx="2" presStyleCnt="3">
        <dgm:presLayoutVars>
          <dgm:bulletEnabled val="1"/>
        </dgm:presLayoutVars>
      </dgm:prSet>
      <dgm:spPr/>
    </dgm:pt>
  </dgm:ptLst>
  <dgm:cxnLst>
    <dgm:cxn modelId="{9B961202-FF57-234D-9CC8-5EF5DCBA3DD0}" srcId="{8E6D3A90-1C61-0940-A30B-34F456E52F46}" destId="{9673B4F2-D2D4-654A-9A87-1528B4234784}" srcOrd="2" destOrd="0" parTransId="{62BD27EF-2558-B64E-AD39-0EBE975CC10E}" sibTransId="{03F96FD9-435D-EB47-A48A-B1D27B3F4B9D}"/>
    <dgm:cxn modelId="{05B94803-8EED-DF4D-AE9D-5480C9B4B532}" type="presOf" srcId="{A03345C7-01E6-1C49-9988-F5359D918873}" destId="{6E97C01F-3FED-4047-A9E2-4C60C37FC5DF}" srcOrd="0" destOrd="0" presId="urn:microsoft.com/office/officeart/2005/8/layout/vList6"/>
    <dgm:cxn modelId="{1AEF550E-B30A-A74B-AE5D-2C54A10C2F6F}" type="presOf" srcId="{DE1F725B-ED61-A240-AA37-5EB82A7922AC}" destId="{D8BD362F-161C-334C-903A-5DF39710D053}" srcOrd="0" destOrd="0" presId="urn:microsoft.com/office/officeart/2005/8/layout/vList6"/>
    <dgm:cxn modelId="{D5D96E0F-C1E2-C34F-83F4-BBF406F333D0}" srcId="{A03345C7-01E6-1C49-9988-F5359D918873}" destId="{5FDE1D57-2C8D-4A41-8CDE-C28AFCC4946D}" srcOrd="0" destOrd="0" parTransId="{448BF085-7CCE-2045-BDC3-D10E941F22B4}" sibTransId="{E683B3D8-4A17-CB4B-A6B4-6073166E6C08}"/>
    <dgm:cxn modelId="{743BAF2F-23C0-7B45-94E5-57FA624E7102}" srcId="{1AAF0805-7D13-BF4D-BE02-AC8F5764584A}" destId="{DE1F725B-ED61-A240-AA37-5EB82A7922AC}" srcOrd="0" destOrd="0" parTransId="{1CF45D56-2217-EE44-8A69-0DED67105918}" sibTransId="{894DC886-B836-B04D-8861-55F47BCC8D99}"/>
    <dgm:cxn modelId="{0FADD162-16D3-EE41-962B-73B05FCAD103}" srcId="{9673B4F2-D2D4-654A-9A87-1528B4234784}" destId="{7177AC06-C5A3-6E46-B295-4CC39AF09E44}" srcOrd="0" destOrd="0" parTransId="{39204C12-CEDF-4F4B-802D-430586B4B758}" sibTransId="{307FDBE0-AAA8-024F-8D0E-B6A1B2469828}"/>
    <dgm:cxn modelId="{C55AF866-254C-744D-AB04-DF9EA259A762}" type="presOf" srcId="{CAE69C90-1F85-2D4D-80A1-158DD4C0C07A}" destId="{D8BD362F-161C-334C-903A-5DF39710D053}" srcOrd="0" destOrd="1" presId="urn:microsoft.com/office/officeart/2005/8/layout/vList6"/>
    <dgm:cxn modelId="{985E3A8B-4D42-C941-85CB-BAE037A78F6A}" type="presOf" srcId="{4CB3DBEC-A187-F144-B4A6-C40296378F07}" destId="{F3B5C4EE-EFB7-8142-9DE9-84B6E317F994}" srcOrd="0" destOrd="1" presId="urn:microsoft.com/office/officeart/2005/8/layout/vList6"/>
    <dgm:cxn modelId="{DAE10E8F-9892-C942-B781-4DB7FBC19824}" type="presOf" srcId="{8E6D3A90-1C61-0940-A30B-34F456E52F46}" destId="{DABF3A86-3F3C-AD4F-A5B1-484C57812C29}" srcOrd="0" destOrd="0" presId="urn:microsoft.com/office/officeart/2005/8/layout/vList6"/>
    <dgm:cxn modelId="{A41AC4B0-7D54-4945-AE3F-66CBC9BE73E6}" type="presOf" srcId="{9673B4F2-D2D4-654A-9A87-1528B4234784}" destId="{D28965D2-D186-3B48-BD3B-D148666E8AC0}" srcOrd="0" destOrd="0" presId="urn:microsoft.com/office/officeart/2005/8/layout/vList6"/>
    <dgm:cxn modelId="{370CB0C4-C720-564B-B8C8-C6A6CFE04F40}" type="presOf" srcId="{5FDE1D57-2C8D-4A41-8CDE-C28AFCC4946D}" destId="{F06D3C0F-038B-B342-B310-18D5D9AD460F}" srcOrd="0" destOrd="0" presId="urn:microsoft.com/office/officeart/2005/8/layout/vList6"/>
    <dgm:cxn modelId="{8333DDCB-76D7-0E42-9422-CD737924C9A1}" type="presOf" srcId="{7177AC06-C5A3-6E46-B295-4CC39AF09E44}" destId="{F3B5C4EE-EFB7-8142-9DE9-84B6E317F994}" srcOrd="0" destOrd="0" presId="urn:microsoft.com/office/officeart/2005/8/layout/vList6"/>
    <dgm:cxn modelId="{4C9E64CF-EE13-6C45-BB36-BFDD8F6170A9}" type="presOf" srcId="{1AAF0805-7D13-BF4D-BE02-AC8F5764584A}" destId="{0FF76B01-95A8-274B-B4FB-1B2AD4E35E04}" srcOrd="0" destOrd="0" presId="urn:microsoft.com/office/officeart/2005/8/layout/vList6"/>
    <dgm:cxn modelId="{0F34D9D2-B00F-4D4A-BCAB-EAC89625D754}" srcId="{9673B4F2-D2D4-654A-9A87-1528B4234784}" destId="{4CB3DBEC-A187-F144-B4A6-C40296378F07}" srcOrd="1" destOrd="0" parTransId="{4D962F15-D284-8F47-8FAA-4DD383729117}" sibTransId="{388D9073-EBBE-124E-A012-2F07CA4F7724}"/>
    <dgm:cxn modelId="{3DCBEFD9-23FF-0348-B6FD-2E7EE8B5ECC5}" srcId="{1AAF0805-7D13-BF4D-BE02-AC8F5764584A}" destId="{CAE69C90-1F85-2D4D-80A1-158DD4C0C07A}" srcOrd="1" destOrd="0" parTransId="{22A00F9A-82B0-DA45-85F3-5F6F327312ED}" sibTransId="{EDD52FB1-33BB-ED4D-9BCD-AFED24B790D8}"/>
    <dgm:cxn modelId="{4DAFB7DF-994B-D94F-B64B-A08CC65EAE9E}" type="presOf" srcId="{B513160C-BAEF-0947-9482-630B4803B880}" destId="{F06D3C0F-038B-B342-B310-18D5D9AD460F}" srcOrd="0" destOrd="1" presId="urn:microsoft.com/office/officeart/2005/8/layout/vList6"/>
    <dgm:cxn modelId="{1A74AEE1-C49D-7247-A141-4C25B72B3FF7}" srcId="{A03345C7-01E6-1C49-9988-F5359D918873}" destId="{B513160C-BAEF-0947-9482-630B4803B880}" srcOrd="1" destOrd="0" parTransId="{B3A3207F-16EB-7541-8650-815106A530AC}" sibTransId="{56945D09-9FE1-0B42-876D-990BDBE8C540}"/>
    <dgm:cxn modelId="{DC0135F2-25D0-B747-A5B7-AA35BFECC40F}" srcId="{8E6D3A90-1C61-0940-A30B-34F456E52F46}" destId="{1AAF0805-7D13-BF4D-BE02-AC8F5764584A}" srcOrd="0" destOrd="0" parTransId="{CAFA0193-A5E7-B94B-A2F0-5D73904E1968}" sibTransId="{563341C9-859A-E54C-9223-1067F134727F}"/>
    <dgm:cxn modelId="{9FCB5AFE-F7E6-194E-B9E8-9A43ADA4F65A}" srcId="{8E6D3A90-1C61-0940-A30B-34F456E52F46}" destId="{A03345C7-01E6-1C49-9988-F5359D918873}" srcOrd="1" destOrd="0" parTransId="{9292F2AD-4D79-E14E-A338-4510F4467D64}" sibTransId="{16EB4AF9-C849-724D-BE75-8147FE159445}"/>
    <dgm:cxn modelId="{7905D64F-BE2B-F244-B3C1-84C147C4FDBF}" type="presParOf" srcId="{DABF3A86-3F3C-AD4F-A5B1-484C57812C29}" destId="{5E25F3A2-D1AD-D747-BD13-9B30180F11B2}" srcOrd="0" destOrd="0" presId="urn:microsoft.com/office/officeart/2005/8/layout/vList6"/>
    <dgm:cxn modelId="{3C8AFF7C-CA1D-C94D-B511-E19D26B1DDBF}" type="presParOf" srcId="{5E25F3A2-D1AD-D747-BD13-9B30180F11B2}" destId="{0FF76B01-95A8-274B-B4FB-1B2AD4E35E04}" srcOrd="0" destOrd="0" presId="urn:microsoft.com/office/officeart/2005/8/layout/vList6"/>
    <dgm:cxn modelId="{34E6516C-9449-A247-BDAE-462D71537195}" type="presParOf" srcId="{5E25F3A2-D1AD-D747-BD13-9B30180F11B2}" destId="{D8BD362F-161C-334C-903A-5DF39710D053}" srcOrd="1" destOrd="0" presId="urn:microsoft.com/office/officeart/2005/8/layout/vList6"/>
    <dgm:cxn modelId="{5A9E60A2-9604-6A46-9466-2499E5DD742D}" type="presParOf" srcId="{DABF3A86-3F3C-AD4F-A5B1-484C57812C29}" destId="{58BB1C75-9E78-9B42-B4FE-BDD182928990}" srcOrd="1" destOrd="0" presId="urn:microsoft.com/office/officeart/2005/8/layout/vList6"/>
    <dgm:cxn modelId="{EA4C581A-8114-6F49-9F20-2230DFA0693D}" type="presParOf" srcId="{DABF3A86-3F3C-AD4F-A5B1-484C57812C29}" destId="{FB08B01F-E2A3-EE41-A36E-D4E47437F2BF}" srcOrd="2" destOrd="0" presId="urn:microsoft.com/office/officeart/2005/8/layout/vList6"/>
    <dgm:cxn modelId="{6604D5A7-D16E-F74B-9ADB-CC6FBE26A4F6}" type="presParOf" srcId="{FB08B01F-E2A3-EE41-A36E-D4E47437F2BF}" destId="{6E97C01F-3FED-4047-A9E2-4C60C37FC5DF}" srcOrd="0" destOrd="0" presId="urn:microsoft.com/office/officeart/2005/8/layout/vList6"/>
    <dgm:cxn modelId="{01DACF01-EB19-C943-9917-A4C87D2D0C6C}" type="presParOf" srcId="{FB08B01F-E2A3-EE41-A36E-D4E47437F2BF}" destId="{F06D3C0F-038B-B342-B310-18D5D9AD460F}" srcOrd="1" destOrd="0" presId="urn:microsoft.com/office/officeart/2005/8/layout/vList6"/>
    <dgm:cxn modelId="{0BDD3AE3-F3B4-1B43-B011-5DF4535D4BD6}" type="presParOf" srcId="{DABF3A86-3F3C-AD4F-A5B1-484C57812C29}" destId="{0933B3CD-6B56-8A4D-A611-BAFAD1B58995}" srcOrd="3" destOrd="0" presId="urn:microsoft.com/office/officeart/2005/8/layout/vList6"/>
    <dgm:cxn modelId="{D8462F60-6006-734F-A800-5C8F3212289B}" type="presParOf" srcId="{DABF3A86-3F3C-AD4F-A5B1-484C57812C29}" destId="{18468C6A-A008-7646-B53C-7BE28AF59CF8}" srcOrd="4" destOrd="0" presId="urn:microsoft.com/office/officeart/2005/8/layout/vList6"/>
    <dgm:cxn modelId="{671653FE-9F12-6146-B1B1-0ED1C8946D4E}" type="presParOf" srcId="{18468C6A-A008-7646-B53C-7BE28AF59CF8}" destId="{D28965D2-D186-3B48-BD3B-D148666E8AC0}" srcOrd="0" destOrd="0" presId="urn:microsoft.com/office/officeart/2005/8/layout/vList6"/>
    <dgm:cxn modelId="{AD46CE50-F08F-B54D-B9DF-3A5223A13EF4}" type="presParOf" srcId="{18468C6A-A008-7646-B53C-7BE28AF59CF8}" destId="{F3B5C4EE-EFB7-8142-9DE9-84B6E317F994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CACDC8-788E-D640-9B6D-D87F615C2F90}" type="doc">
      <dgm:prSet loTypeId="urn:microsoft.com/office/officeart/2005/8/layout/lProcess2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29FF5F39-206D-E549-839F-9C002A33D058}">
      <dgm:prSet phldrT="[Text]"/>
      <dgm:spPr/>
      <dgm:t>
        <a:bodyPr/>
        <a:lstStyle/>
        <a:p>
          <a:r>
            <a:rPr lang="en-US">
              <a:solidFill>
                <a:srgbClr val="C00000"/>
              </a:solidFill>
            </a:rPr>
            <a:t>Committed Mid-level Clients</a:t>
          </a:r>
          <a:endParaRPr lang="en-US" dirty="0">
            <a:solidFill>
              <a:srgbClr val="C00000"/>
            </a:solidFill>
          </a:endParaRPr>
        </a:p>
      </dgm:t>
    </dgm:pt>
    <dgm:pt modelId="{BAF1926C-0BA6-784F-BB83-1C5E9EC97549}" type="parTrans" cxnId="{89D648ED-FA88-6841-B58D-C51025E5002D}">
      <dgm:prSet/>
      <dgm:spPr/>
      <dgm:t>
        <a:bodyPr/>
        <a:lstStyle/>
        <a:p>
          <a:endParaRPr lang="en-US"/>
        </a:p>
      </dgm:t>
    </dgm:pt>
    <dgm:pt modelId="{BE0AA54E-C47C-A24A-B762-633D494391EC}" type="sibTrans" cxnId="{89D648ED-FA88-6841-B58D-C51025E5002D}">
      <dgm:prSet/>
      <dgm:spPr/>
      <dgm:t>
        <a:bodyPr/>
        <a:lstStyle/>
        <a:p>
          <a:endParaRPr lang="en-US"/>
        </a:p>
      </dgm:t>
    </dgm:pt>
    <dgm:pt modelId="{D4E40B46-A2E1-934F-BD06-1CF740408133}">
      <dgm:prSet phldrT="[Text]" custT="1"/>
      <dgm:spPr/>
      <dgm:t>
        <a:bodyPr/>
        <a:lstStyle/>
        <a:p>
          <a:r>
            <a:rPr lang="en-US" sz="3200" b="1" dirty="0"/>
            <a:t>5%</a:t>
          </a:r>
        </a:p>
      </dgm:t>
    </dgm:pt>
    <dgm:pt modelId="{FA3D935D-8C29-024C-B0B6-343126DAAC49}" type="parTrans" cxnId="{24B3873F-77D1-7D4C-A3CF-4E727AA208B8}">
      <dgm:prSet/>
      <dgm:spPr/>
      <dgm:t>
        <a:bodyPr/>
        <a:lstStyle/>
        <a:p>
          <a:endParaRPr lang="en-US"/>
        </a:p>
      </dgm:t>
    </dgm:pt>
    <dgm:pt modelId="{FA21C1CC-7C19-8645-85A6-D7CE92DDC9A7}" type="sibTrans" cxnId="{24B3873F-77D1-7D4C-A3CF-4E727AA208B8}">
      <dgm:prSet/>
      <dgm:spPr/>
      <dgm:t>
        <a:bodyPr/>
        <a:lstStyle/>
        <a:p>
          <a:endParaRPr lang="en-US"/>
        </a:p>
      </dgm:t>
    </dgm:pt>
    <dgm:pt modelId="{939901FB-E8D6-274F-B003-86DCF96FFC90}">
      <dgm:prSet phldrT="[Text]"/>
      <dgm:spPr/>
      <dgm:t>
        <a:bodyPr/>
        <a:lstStyle/>
        <a:p>
          <a:r>
            <a:rPr lang="en-US" dirty="0">
              <a:solidFill>
                <a:srgbClr val="0070C0"/>
              </a:solidFill>
            </a:rPr>
            <a:t>Nuts &amp; Bolts</a:t>
          </a:r>
        </a:p>
      </dgm:t>
    </dgm:pt>
    <dgm:pt modelId="{B34C5E32-3B2A-F94D-B916-57406901148A}" type="parTrans" cxnId="{EF621A9C-357F-3040-8C27-0C6C38131589}">
      <dgm:prSet/>
      <dgm:spPr/>
      <dgm:t>
        <a:bodyPr/>
        <a:lstStyle/>
        <a:p>
          <a:endParaRPr lang="en-US"/>
        </a:p>
      </dgm:t>
    </dgm:pt>
    <dgm:pt modelId="{304E6DB2-629F-954C-8FA0-2A8861592973}" type="sibTrans" cxnId="{EF621A9C-357F-3040-8C27-0C6C38131589}">
      <dgm:prSet/>
      <dgm:spPr/>
      <dgm:t>
        <a:bodyPr/>
        <a:lstStyle/>
        <a:p>
          <a:endParaRPr lang="en-US"/>
        </a:p>
      </dgm:t>
    </dgm:pt>
    <dgm:pt modelId="{DF05733C-C8DC-1240-98ED-9E06B9FBF19D}">
      <dgm:prSet phldrT="[Text]" custT="1"/>
      <dgm:spPr/>
      <dgm:t>
        <a:bodyPr/>
        <a:lstStyle/>
        <a:p>
          <a:r>
            <a:rPr lang="en-US" sz="3200" b="1" dirty="0"/>
            <a:t>8%</a:t>
          </a:r>
        </a:p>
      </dgm:t>
    </dgm:pt>
    <dgm:pt modelId="{8EB32B98-2A8A-3949-8921-028F449C1A9E}" type="parTrans" cxnId="{78A1C9EC-6ED2-1141-8296-03C9730AF83F}">
      <dgm:prSet/>
      <dgm:spPr/>
      <dgm:t>
        <a:bodyPr/>
        <a:lstStyle/>
        <a:p>
          <a:endParaRPr lang="en-US"/>
        </a:p>
      </dgm:t>
    </dgm:pt>
    <dgm:pt modelId="{11CD5E2D-228A-164F-B533-15BE2A4877A1}" type="sibTrans" cxnId="{78A1C9EC-6ED2-1141-8296-03C9730AF83F}">
      <dgm:prSet/>
      <dgm:spPr/>
      <dgm:t>
        <a:bodyPr/>
        <a:lstStyle/>
        <a:p>
          <a:endParaRPr lang="en-US"/>
        </a:p>
      </dgm:t>
    </dgm:pt>
    <dgm:pt modelId="{8ED9FCA5-5367-624E-AE92-862B793BDDB6}">
      <dgm:prSet phldrT="[Text]"/>
      <dgm:spPr/>
      <dgm:t>
        <a:bodyPr/>
        <a:lstStyle/>
        <a:p>
          <a:r>
            <a:rPr lang="en-US" dirty="0">
              <a:solidFill>
                <a:srgbClr val="00B050"/>
              </a:solidFill>
            </a:rPr>
            <a:t>Game of Phones</a:t>
          </a:r>
        </a:p>
      </dgm:t>
    </dgm:pt>
    <dgm:pt modelId="{894FBEAD-BCC2-D040-B799-B80F5888DB2D}" type="parTrans" cxnId="{3BACBB0D-B7E3-424A-94B5-5AA95FF6B402}">
      <dgm:prSet/>
      <dgm:spPr/>
      <dgm:t>
        <a:bodyPr/>
        <a:lstStyle/>
        <a:p>
          <a:endParaRPr lang="en-US"/>
        </a:p>
      </dgm:t>
    </dgm:pt>
    <dgm:pt modelId="{A491254C-D2F2-584F-9C5B-629647689C63}" type="sibTrans" cxnId="{3BACBB0D-B7E3-424A-94B5-5AA95FF6B402}">
      <dgm:prSet/>
      <dgm:spPr/>
      <dgm:t>
        <a:bodyPr/>
        <a:lstStyle/>
        <a:p>
          <a:endParaRPr lang="en-US"/>
        </a:p>
      </dgm:t>
    </dgm:pt>
    <dgm:pt modelId="{C8E6CDB3-6AF8-524A-B45F-FD6284F6C3BE}">
      <dgm:prSet phldrT="[Text]"/>
      <dgm:spPr/>
      <dgm:t>
        <a:bodyPr/>
        <a:lstStyle/>
        <a:p>
          <a:r>
            <a:rPr lang="en-US" dirty="0">
              <a:solidFill>
                <a:srgbClr val="00B0F0"/>
              </a:solidFill>
            </a:rPr>
            <a:t>Promo-loving Newbies</a:t>
          </a:r>
        </a:p>
      </dgm:t>
    </dgm:pt>
    <dgm:pt modelId="{2AA03A25-444E-544A-9862-F7AAA900E057}" type="parTrans" cxnId="{B3A524FE-EE10-E942-8B97-D51433C4A9AB}">
      <dgm:prSet/>
      <dgm:spPr/>
      <dgm:t>
        <a:bodyPr/>
        <a:lstStyle/>
        <a:p>
          <a:endParaRPr lang="en-US"/>
        </a:p>
      </dgm:t>
    </dgm:pt>
    <dgm:pt modelId="{2810E8B0-F342-044D-A30F-4FCA69CE39A1}" type="sibTrans" cxnId="{B3A524FE-EE10-E942-8B97-D51433C4A9AB}">
      <dgm:prSet/>
      <dgm:spPr/>
      <dgm:t>
        <a:bodyPr/>
        <a:lstStyle/>
        <a:p>
          <a:endParaRPr lang="en-US"/>
        </a:p>
      </dgm:t>
    </dgm:pt>
    <dgm:pt modelId="{A490893F-1474-2140-BECA-459E57B1075C}">
      <dgm:prSet phldrT="[Text]"/>
      <dgm:spPr/>
      <dgm:t>
        <a:bodyPr/>
        <a:lstStyle/>
        <a:p>
          <a:r>
            <a:rPr lang="en-US">
              <a:solidFill>
                <a:srgbClr val="FF0000"/>
              </a:solidFill>
            </a:rPr>
            <a:t>Talkaholics</a:t>
          </a:r>
          <a:endParaRPr lang="en-US" dirty="0">
            <a:solidFill>
              <a:srgbClr val="FF0000"/>
            </a:solidFill>
          </a:endParaRPr>
        </a:p>
      </dgm:t>
    </dgm:pt>
    <dgm:pt modelId="{77E26A18-871D-E247-B68C-7F0D4BA9970C}" type="sibTrans" cxnId="{8507501E-D2EE-8F45-AE8C-B1AF0BCA402B}">
      <dgm:prSet/>
      <dgm:spPr/>
      <dgm:t>
        <a:bodyPr/>
        <a:lstStyle/>
        <a:p>
          <a:endParaRPr lang="en-US"/>
        </a:p>
      </dgm:t>
    </dgm:pt>
    <dgm:pt modelId="{8D1D3D90-F1A9-544B-8EFB-9A9248BA3E5A}" type="parTrans" cxnId="{8507501E-D2EE-8F45-AE8C-B1AF0BCA402B}">
      <dgm:prSet/>
      <dgm:spPr/>
      <dgm:t>
        <a:bodyPr/>
        <a:lstStyle/>
        <a:p>
          <a:endParaRPr lang="en-US"/>
        </a:p>
      </dgm:t>
    </dgm:pt>
    <dgm:pt modelId="{E7063070-B25E-EE4C-936C-17AA8C869C76}">
      <dgm:prSet phldrT="[Text]" custT="1"/>
      <dgm:spPr/>
      <dgm:t>
        <a:bodyPr/>
        <a:lstStyle/>
        <a:p>
          <a:r>
            <a:rPr lang="en-US" sz="1800" dirty="0"/>
            <a:t>Average Tenure: </a:t>
          </a:r>
          <a:r>
            <a:rPr lang="en-US" sz="1800" b="1" dirty="0">
              <a:solidFill>
                <a:srgbClr val="00B0F0"/>
              </a:solidFill>
            </a:rPr>
            <a:t>169</a:t>
          </a:r>
        </a:p>
      </dgm:t>
    </dgm:pt>
    <dgm:pt modelId="{ACC69526-85AE-8548-8C8E-53F3EFCC598C}" type="parTrans" cxnId="{53AFBE5D-04C5-A54D-8CCC-A31CB191A09D}">
      <dgm:prSet/>
      <dgm:spPr/>
      <dgm:t>
        <a:bodyPr/>
        <a:lstStyle/>
        <a:p>
          <a:endParaRPr lang="en-US"/>
        </a:p>
      </dgm:t>
    </dgm:pt>
    <dgm:pt modelId="{6979FECD-7B56-F14A-9A20-C916719AF778}" type="sibTrans" cxnId="{53AFBE5D-04C5-A54D-8CCC-A31CB191A09D}">
      <dgm:prSet/>
      <dgm:spPr/>
      <dgm:t>
        <a:bodyPr/>
        <a:lstStyle/>
        <a:p>
          <a:endParaRPr lang="en-US"/>
        </a:p>
      </dgm:t>
    </dgm:pt>
    <dgm:pt modelId="{5EB08FAB-1D24-7D4A-B1F3-A8D41E4652ED}">
      <dgm:prSet phldrT="[Text]" custT="1"/>
      <dgm:spPr/>
      <dgm:t>
        <a:bodyPr/>
        <a:lstStyle/>
        <a:p>
          <a:r>
            <a:rPr lang="en-US" sz="3200" b="1" dirty="0"/>
            <a:t>9%</a:t>
          </a:r>
        </a:p>
      </dgm:t>
    </dgm:pt>
    <dgm:pt modelId="{EE2A5C0E-F229-7F44-ADFC-22415AA3C847}" type="parTrans" cxnId="{10B7F592-9912-894F-A702-A45E13644120}">
      <dgm:prSet/>
      <dgm:spPr/>
      <dgm:t>
        <a:bodyPr/>
        <a:lstStyle/>
        <a:p>
          <a:endParaRPr lang="en-US"/>
        </a:p>
      </dgm:t>
    </dgm:pt>
    <dgm:pt modelId="{637C42D5-804A-E848-8216-FF41542161CE}" type="sibTrans" cxnId="{10B7F592-9912-894F-A702-A45E13644120}">
      <dgm:prSet/>
      <dgm:spPr/>
      <dgm:t>
        <a:bodyPr/>
        <a:lstStyle/>
        <a:p>
          <a:endParaRPr lang="en-US"/>
        </a:p>
      </dgm:t>
    </dgm:pt>
    <dgm:pt modelId="{3A10A9DE-C582-2C4E-B056-4975F5DBD3F8}">
      <dgm:prSet phldrT="[Text]" custT="1"/>
      <dgm:spPr/>
      <dgm:t>
        <a:bodyPr/>
        <a:lstStyle/>
        <a:p>
          <a:r>
            <a:rPr lang="en-US" sz="1800" dirty="0"/>
            <a:t>Average Tenure: </a:t>
          </a:r>
          <a:r>
            <a:rPr lang="en-US" sz="1800" b="1" dirty="0">
              <a:solidFill>
                <a:srgbClr val="FF0000"/>
              </a:solidFill>
            </a:rPr>
            <a:t>141</a:t>
          </a:r>
        </a:p>
      </dgm:t>
    </dgm:pt>
    <dgm:pt modelId="{DB8DF1E5-4DB5-2B41-A954-DD7A1CF6BE67}" type="parTrans" cxnId="{B5362FF4-6FBC-1447-9870-576F16ED56A2}">
      <dgm:prSet/>
      <dgm:spPr/>
      <dgm:t>
        <a:bodyPr/>
        <a:lstStyle/>
        <a:p>
          <a:endParaRPr lang="en-US"/>
        </a:p>
      </dgm:t>
    </dgm:pt>
    <dgm:pt modelId="{CFAA9CB9-98EC-0B4A-9D93-BD4A4E1F9850}" type="sibTrans" cxnId="{B5362FF4-6FBC-1447-9870-576F16ED56A2}">
      <dgm:prSet/>
      <dgm:spPr/>
      <dgm:t>
        <a:bodyPr/>
        <a:lstStyle/>
        <a:p>
          <a:endParaRPr lang="en-US"/>
        </a:p>
      </dgm:t>
    </dgm:pt>
    <dgm:pt modelId="{443AB920-EC30-FF44-B120-69726078BF84}">
      <dgm:prSet phldrT="[Text]" custT="1"/>
      <dgm:spPr/>
      <dgm:t>
        <a:bodyPr/>
        <a:lstStyle/>
        <a:p>
          <a:r>
            <a:rPr lang="en-US" sz="3200" b="1" dirty="0"/>
            <a:t>32%</a:t>
          </a:r>
        </a:p>
      </dgm:t>
    </dgm:pt>
    <dgm:pt modelId="{35A5D390-991A-0C4A-8AE1-0DF1F86A7C9F}" type="parTrans" cxnId="{AF0CD79D-4F5D-314E-AB38-F527426D207F}">
      <dgm:prSet/>
      <dgm:spPr/>
      <dgm:t>
        <a:bodyPr/>
        <a:lstStyle/>
        <a:p>
          <a:endParaRPr lang="en-US"/>
        </a:p>
      </dgm:t>
    </dgm:pt>
    <dgm:pt modelId="{58B83224-B201-E64A-87FC-50D8D8085283}" type="sibTrans" cxnId="{AF0CD79D-4F5D-314E-AB38-F527426D207F}">
      <dgm:prSet/>
      <dgm:spPr/>
      <dgm:t>
        <a:bodyPr/>
        <a:lstStyle/>
        <a:p>
          <a:endParaRPr lang="en-US"/>
        </a:p>
      </dgm:t>
    </dgm:pt>
    <dgm:pt modelId="{F3C5CDA7-42C1-4D4D-B891-C2EFC81301BE}">
      <dgm:prSet phldrT="[Text]" custT="1"/>
      <dgm:spPr/>
      <dgm:t>
        <a:bodyPr/>
        <a:lstStyle/>
        <a:p>
          <a:r>
            <a:rPr lang="en-US" sz="1800" dirty="0"/>
            <a:t>Average Tenure: </a:t>
          </a:r>
          <a:r>
            <a:rPr lang="en-US" sz="1800" b="1" dirty="0">
              <a:solidFill>
                <a:srgbClr val="00B0F0"/>
              </a:solidFill>
            </a:rPr>
            <a:t>179</a:t>
          </a:r>
        </a:p>
      </dgm:t>
    </dgm:pt>
    <dgm:pt modelId="{EC851F5D-06E7-9A48-B579-B59F26075F15}" type="parTrans" cxnId="{4FF6CF55-2127-DD43-A1BA-7B989F9756FC}">
      <dgm:prSet/>
      <dgm:spPr/>
      <dgm:t>
        <a:bodyPr/>
        <a:lstStyle/>
        <a:p>
          <a:endParaRPr lang="en-US"/>
        </a:p>
      </dgm:t>
    </dgm:pt>
    <dgm:pt modelId="{F626E57F-5E32-5C41-A1E0-A54EC0239024}" type="sibTrans" cxnId="{4FF6CF55-2127-DD43-A1BA-7B989F9756FC}">
      <dgm:prSet/>
      <dgm:spPr/>
      <dgm:t>
        <a:bodyPr/>
        <a:lstStyle/>
        <a:p>
          <a:endParaRPr lang="en-US"/>
        </a:p>
      </dgm:t>
    </dgm:pt>
    <dgm:pt modelId="{D0C9BED2-23BC-9E4B-B884-E9BBCB2710F6}">
      <dgm:prSet phldrT="[Text]" custT="1"/>
      <dgm:spPr/>
      <dgm:t>
        <a:bodyPr/>
        <a:lstStyle/>
        <a:p>
          <a:r>
            <a:rPr lang="en-US" sz="3200" b="1" dirty="0"/>
            <a:t>11%</a:t>
          </a:r>
        </a:p>
      </dgm:t>
    </dgm:pt>
    <dgm:pt modelId="{95DB6BB1-4AC4-724D-92DE-E733A01A0BDB}" type="parTrans" cxnId="{33FEA814-3EC4-BA4C-9738-01CB4B18480D}">
      <dgm:prSet/>
      <dgm:spPr/>
      <dgm:t>
        <a:bodyPr/>
        <a:lstStyle/>
        <a:p>
          <a:endParaRPr lang="en-US"/>
        </a:p>
      </dgm:t>
    </dgm:pt>
    <dgm:pt modelId="{B98C4AFD-5056-6B45-B2AF-7FBB4D0B90BE}" type="sibTrans" cxnId="{33FEA814-3EC4-BA4C-9738-01CB4B18480D}">
      <dgm:prSet/>
      <dgm:spPr/>
      <dgm:t>
        <a:bodyPr/>
        <a:lstStyle/>
        <a:p>
          <a:endParaRPr lang="en-US"/>
        </a:p>
      </dgm:t>
    </dgm:pt>
    <dgm:pt modelId="{B1ECF990-FBCB-ED49-BA1B-2DCEA51BFF9B}">
      <dgm:prSet phldrT="[Text]"/>
      <dgm:spPr/>
      <dgm:t>
        <a:bodyPr/>
        <a:lstStyle/>
        <a:p>
          <a:r>
            <a:rPr lang="en-US" dirty="0">
              <a:solidFill>
                <a:srgbClr val="7030A0"/>
              </a:solidFill>
            </a:rPr>
            <a:t>Loyal Money-savers</a:t>
          </a:r>
        </a:p>
      </dgm:t>
    </dgm:pt>
    <dgm:pt modelId="{4273ABCB-C27F-0A4B-9FBE-3A4B950AACE2}" type="parTrans" cxnId="{3D625B6A-C28C-8243-B943-B793F9033759}">
      <dgm:prSet/>
      <dgm:spPr/>
      <dgm:t>
        <a:bodyPr/>
        <a:lstStyle/>
        <a:p>
          <a:endParaRPr lang="en-US"/>
        </a:p>
      </dgm:t>
    </dgm:pt>
    <dgm:pt modelId="{980E145D-6FAB-EA44-9BFD-1922FC8BB6F3}" type="sibTrans" cxnId="{3D625B6A-C28C-8243-B943-B793F9033759}">
      <dgm:prSet/>
      <dgm:spPr/>
      <dgm:t>
        <a:bodyPr/>
        <a:lstStyle/>
        <a:p>
          <a:endParaRPr lang="en-US"/>
        </a:p>
      </dgm:t>
    </dgm:pt>
    <dgm:pt modelId="{3D49D10D-936B-9A45-9BF4-89B36CEC9774}">
      <dgm:prSet phldrT="[Text]"/>
      <dgm:spPr/>
      <dgm:t>
        <a:bodyPr/>
        <a:lstStyle/>
        <a:p>
          <a:r>
            <a:rPr lang="en-US" b="1" dirty="0">
              <a:solidFill>
                <a:srgbClr val="00B050"/>
              </a:solidFill>
            </a:rPr>
            <a:t>62%</a:t>
          </a:r>
          <a:r>
            <a:rPr lang="en-US" b="1" baseline="0" dirty="0">
              <a:solidFill>
                <a:srgbClr val="00B050"/>
              </a:solidFill>
            </a:rPr>
            <a:t> </a:t>
          </a:r>
          <a:r>
            <a:rPr lang="en-US" baseline="0" dirty="0"/>
            <a:t>churn</a:t>
          </a:r>
          <a:endParaRPr lang="en-US" dirty="0"/>
        </a:p>
      </dgm:t>
    </dgm:pt>
    <dgm:pt modelId="{995A797D-7E38-C246-8E00-6B9B5480B67B}" type="parTrans" cxnId="{07DE8002-2127-174D-B8C6-90C047B5F5C2}">
      <dgm:prSet/>
      <dgm:spPr/>
      <dgm:t>
        <a:bodyPr/>
        <a:lstStyle/>
        <a:p>
          <a:endParaRPr lang="en-US"/>
        </a:p>
      </dgm:t>
    </dgm:pt>
    <dgm:pt modelId="{42577582-19A1-A541-9629-ED9C4410DABD}" type="sibTrans" cxnId="{07DE8002-2127-174D-B8C6-90C047B5F5C2}">
      <dgm:prSet/>
      <dgm:spPr/>
      <dgm:t>
        <a:bodyPr/>
        <a:lstStyle/>
        <a:p>
          <a:endParaRPr lang="en-US"/>
        </a:p>
      </dgm:t>
    </dgm:pt>
    <dgm:pt modelId="{1A3F973E-16EE-EB43-9B61-89954D7E0593}">
      <dgm:prSet phldrT="[Text]" custT="1"/>
      <dgm:spPr/>
      <dgm:t>
        <a:bodyPr/>
        <a:lstStyle/>
        <a:p>
          <a:r>
            <a:rPr lang="en-US" sz="3200" b="1" dirty="0"/>
            <a:t>35%</a:t>
          </a:r>
        </a:p>
      </dgm:t>
    </dgm:pt>
    <dgm:pt modelId="{CDF71B7B-9BBB-4741-BFE4-34626C5B0648}" type="parTrans" cxnId="{19414E95-A0B6-E14E-B71B-0ADA3B6B1477}">
      <dgm:prSet/>
      <dgm:spPr/>
      <dgm:t>
        <a:bodyPr/>
        <a:lstStyle/>
        <a:p>
          <a:endParaRPr lang="en-US"/>
        </a:p>
      </dgm:t>
    </dgm:pt>
    <dgm:pt modelId="{1A7A160E-2363-A34C-82B0-FCD11EBBAC53}" type="sibTrans" cxnId="{19414E95-A0B6-E14E-B71B-0ADA3B6B1477}">
      <dgm:prSet/>
      <dgm:spPr/>
      <dgm:t>
        <a:bodyPr/>
        <a:lstStyle/>
        <a:p>
          <a:endParaRPr lang="en-US"/>
        </a:p>
      </dgm:t>
    </dgm:pt>
    <dgm:pt modelId="{08F6AB89-19A3-C94B-BDF8-1CB6C7EDD3D1}">
      <dgm:prSet phldrT="[Text]" custT="1"/>
      <dgm:spPr/>
      <dgm:t>
        <a:bodyPr/>
        <a:lstStyle/>
        <a:p>
          <a:r>
            <a:rPr lang="en-US" sz="1800" dirty="0"/>
            <a:t>Average Tenure: </a:t>
          </a:r>
          <a:r>
            <a:rPr lang="en-US" sz="1800" b="1" dirty="0">
              <a:solidFill>
                <a:srgbClr val="00B0F0"/>
              </a:solidFill>
            </a:rPr>
            <a:t>166</a:t>
          </a:r>
        </a:p>
      </dgm:t>
    </dgm:pt>
    <dgm:pt modelId="{7F0754D0-B19D-3D42-BB43-6C43912C1896}" type="parTrans" cxnId="{65F57399-9FD5-984B-A0EF-2A5DEB3D2BDC}">
      <dgm:prSet/>
      <dgm:spPr/>
      <dgm:t>
        <a:bodyPr/>
        <a:lstStyle/>
        <a:p>
          <a:endParaRPr lang="en-US"/>
        </a:p>
      </dgm:t>
    </dgm:pt>
    <dgm:pt modelId="{CC7653A3-D7D3-0F4E-ABC6-D02B428335F4}" type="sibTrans" cxnId="{65F57399-9FD5-984B-A0EF-2A5DEB3D2BDC}">
      <dgm:prSet/>
      <dgm:spPr/>
      <dgm:t>
        <a:bodyPr/>
        <a:lstStyle/>
        <a:p>
          <a:endParaRPr lang="en-US"/>
        </a:p>
      </dgm:t>
    </dgm:pt>
    <dgm:pt modelId="{82732C34-6406-4746-8E9D-6CC411555889}">
      <dgm:prSet phldrT="[Text]" custT="1"/>
      <dgm:spPr/>
      <dgm:t>
        <a:bodyPr/>
        <a:lstStyle/>
        <a:p>
          <a:r>
            <a:rPr lang="en-US" sz="1800" dirty="0"/>
            <a:t>Average Tenure: </a:t>
          </a:r>
          <a:r>
            <a:rPr lang="en-US" sz="1800" b="1" dirty="0">
              <a:solidFill>
                <a:srgbClr val="00B0F0"/>
              </a:solidFill>
            </a:rPr>
            <a:t>156</a:t>
          </a:r>
        </a:p>
      </dgm:t>
    </dgm:pt>
    <dgm:pt modelId="{422A287C-589B-F245-8B04-2B6EB26AE923}" type="parTrans" cxnId="{67ECA466-1342-B142-AD09-C402BF0012D1}">
      <dgm:prSet/>
      <dgm:spPr/>
      <dgm:t>
        <a:bodyPr/>
        <a:lstStyle/>
        <a:p>
          <a:endParaRPr lang="en-US"/>
        </a:p>
      </dgm:t>
    </dgm:pt>
    <dgm:pt modelId="{44C7158D-5370-D14C-A95C-9256677F1158}" type="sibTrans" cxnId="{67ECA466-1342-B142-AD09-C402BF0012D1}">
      <dgm:prSet/>
      <dgm:spPr/>
      <dgm:t>
        <a:bodyPr/>
        <a:lstStyle/>
        <a:p>
          <a:endParaRPr lang="en-US"/>
        </a:p>
      </dgm:t>
    </dgm:pt>
    <dgm:pt modelId="{ACEBB6BF-BBC9-5F45-B2C4-4A2B56DF2F6D}">
      <dgm:prSet phldrT="[Text]" custT="1"/>
      <dgm:spPr/>
      <dgm:t>
        <a:bodyPr/>
        <a:lstStyle/>
        <a:p>
          <a:r>
            <a:rPr lang="en-US" sz="1800" dirty="0"/>
            <a:t>Average Tenure: </a:t>
          </a:r>
          <a:r>
            <a:rPr lang="en-US" sz="1800" b="1" dirty="0">
              <a:solidFill>
                <a:srgbClr val="00B050"/>
              </a:solidFill>
            </a:rPr>
            <a:t>186</a:t>
          </a:r>
        </a:p>
      </dgm:t>
    </dgm:pt>
    <dgm:pt modelId="{BEDFC8DE-1881-A74C-AFC3-1628E4840C28}" type="parTrans" cxnId="{A6D6AAD3-BFA5-5B42-9D06-77900F9BB9D0}">
      <dgm:prSet/>
      <dgm:spPr/>
      <dgm:t>
        <a:bodyPr/>
        <a:lstStyle/>
        <a:p>
          <a:endParaRPr lang="en-US"/>
        </a:p>
      </dgm:t>
    </dgm:pt>
    <dgm:pt modelId="{8BD1AE5C-D9F2-9248-B9F6-A37B2D8CB207}" type="sibTrans" cxnId="{A6D6AAD3-BFA5-5B42-9D06-77900F9BB9D0}">
      <dgm:prSet/>
      <dgm:spPr/>
      <dgm:t>
        <a:bodyPr/>
        <a:lstStyle/>
        <a:p>
          <a:endParaRPr lang="en-US"/>
        </a:p>
      </dgm:t>
    </dgm:pt>
    <dgm:pt modelId="{0AB6E6D9-AD76-2045-BA88-E9F2C2F5ED73}">
      <dgm:prSet phldrT="[Text]"/>
      <dgm:spPr/>
      <dgm:t>
        <a:bodyPr/>
        <a:lstStyle/>
        <a:p>
          <a:r>
            <a:rPr lang="en-US" b="1" dirty="0">
              <a:solidFill>
                <a:srgbClr val="00B0F0"/>
              </a:solidFill>
            </a:rPr>
            <a:t>68%</a:t>
          </a:r>
          <a:r>
            <a:rPr lang="en-US" b="1" dirty="0"/>
            <a:t> </a:t>
          </a:r>
          <a:r>
            <a:rPr lang="en-US" dirty="0"/>
            <a:t>churn</a:t>
          </a:r>
        </a:p>
      </dgm:t>
    </dgm:pt>
    <dgm:pt modelId="{49FA8087-0192-4149-90F1-6F40E79B0EB2}" type="parTrans" cxnId="{FC5BEA23-B892-DB49-BA30-5D020CAFA72A}">
      <dgm:prSet/>
      <dgm:spPr/>
      <dgm:t>
        <a:bodyPr/>
        <a:lstStyle/>
        <a:p>
          <a:endParaRPr lang="en-US"/>
        </a:p>
      </dgm:t>
    </dgm:pt>
    <dgm:pt modelId="{01D8C6A8-6292-E141-B8D1-FACF7048378A}" type="sibTrans" cxnId="{FC5BEA23-B892-DB49-BA30-5D020CAFA72A}">
      <dgm:prSet/>
      <dgm:spPr/>
      <dgm:t>
        <a:bodyPr/>
        <a:lstStyle/>
        <a:p>
          <a:endParaRPr lang="en-US"/>
        </a:p>
      </dgm:t>
    </dgm:pt>
    <dgm:pt modelId="{98D78951-439C-C44E-911D-042C1B5930BD}">
      <dgm:prSet phldrT="[Text]"/>
      <dgm:spPr/>
      <dgm:t>
        <a:bodyPr/>
        <a:lstStyle/>
        <a:p>
          <a:r>
            <a:rPr lang="en-US" b="1" dirty="0">
              <a:solidFill>
                <a:srgbClr val="00B0F0"/>
              </a:solidFill>
            </a:rPr>
            <a:t>67% </a:t>
          </a:r>
          <a:r>
            <a:rPr lang="en-US" dirty="0"/>
            <a:t>churn</a:t>
          </a:r>
        </a:p>
      </dgm:t>
    </dgm:pt>
    <dgm:pt modelId="{FF677F78-2E9F-0141-996C-1CF6D2E81A3D}" type="parTrans" cxnId="{818B8B4F-48C0-EA4E-B270-3A989AD71F0D}">
      <dgm:prSet/>
      <dgm:spPr/>
      <dgm:t>
        <a:bodyPr/>
        <a:lstStyle/>
        <a:p>
          <a:endParaRPr lang="en-US"/>
        </a:p>
      </dgm:t>
    </dgm:pt>
    <dgm:pt modelId="{9162A2BA-1A5D-044B-9FA1-3BF7AA1DB595}" type="sibTrans" cxnId="{818B8B4F-48C0-EA4E-B270-3A989AD71F0D}">
      <dgm:prSet/>
      <dgm:spPr/>
      <dgm:t>
        <a:bodyPr/>
        <a:lstStyle/>
        <a:p>
          <a:endParaRPr lang="en-US"/>
        </a:p>
      </dgm:t>
    </dgm:pt>
    <dgm:pt modelId="{43B02B83-F9AC-F44E-9BBD-94DEE77955B2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77% </a:t>
          </a:r>
          <a:r>
            <a:rPr lang="en-US" dirty="0"/>
            <a:t>churn</a:t>
          </a:r>
        </a:p>
      </dgm:t>
    </dgm:pt>
    <dgm:pt modelId="{C580BFAB-5B9F-AE4A-BC1A-B3876CF88C13}" type="parTrans" cxnId="{F813112E-0D79-5B43-8290-7D19A4DDD6F8}">
      <dgm:prSet/>
      <dgm:spPr/>
      <dgm:t>
        <a:bodyPr/>
        <a:lstStyle/>
        <a:p>
          <a:endParaRPr lang="en-US"/>
        </a:p>
      </dgm:t>
    </dgm:pt>
    <dgm:pt modelId="{1E7A66A1-7C09-B14B-9DA9-51A52E6BA6CE}" type="sibTrans" cxnId="{F813112E-0D79-5B43-8290-7D19A4DDD6F8}">
      <dgm:prSet/>
      <dgm:spPr/>
      <dgm:t>
        <a:bodyPr/>
        <a:lstStyle/>
        <a:p>
          <a:endParaRPr lang="en-US"/>
        </a:p>
      </dgm:t>
    </dgm:pt>
    <dgm:pt modelId="{8651B614-DDC3-8346-B06D-C1354090C723}">
      <dgm:prSet phldrT="[Text]"/>
      <dgm:spPr/>
      <dgm:t>
        <a:bodyPr/>
        <a:lstStyle/>
        <a:p>
          <a:r>
            <a:rPr lang="en-US" b="1" dirty="0">
              <a:solidFill>
                <a:srgbClr val="00B0F0"/>
              </a:solidFill>
            </a:rPr>
            <a:t>65% </a:t>
          </a:r>
          <a:r>
            <a:rPr lang="en-US" dirty="0"/>
            <a:t>churn</a:t>
          </a:r>
        </a:p>
      </dgm:t>
    </dgm:pt>
    <dgm:pt modelId="{5E0CFE85-F3D1-CA43-92C9-BDBABC9D9833}" type="parTrans" cxnId="{10FC8FE9-4CF5-3344-B3A4-7D128A18D389}">
      <dgm:prSet/>
      <dgm:spPr/>
      <dgm:t>
        <a:bodyPr/>
        <a:lstStyle/>
        <a:p>
          <a:endParaRPr lang="en-US"/>
        </a:p>
      </dgm:t>
    </dgm:pt>
    <dgm:pt modelId="{AF18F3D4-DA9D-B548-875A-848D00C19D16}" type="sibTrans" cxnId="{10FC8FE9-4CF5-3344-B3A4-7D128A18D389}">
      <dgm:prSet/>
      <dgm:spPr/>
      <dgm:t>
        <a:bodyPr/>
        <a:lstStyle/>
        <a:p>
          <a:endParaRPr lang="en-US"/>
        </a:p>
      </dgm:t>
    </dgm:pt>
    <dgm:pt modelId="{C7560AF3-DE95-0E48-A6F0-C59B91825FF6}">
      <dgm:prSet phldrT="[Text]"/>
      <dgm:spPr/>
      <dgm:t>
        <a:bodyPr/>
        <a:lstStyle/>
        <a:p>
          <a:r>
            <a:rPr lang="en-US" b="1" dirty="0">
              <a:solidFill>
                <a:srgbClr val="00B0F0"/>
              </a:solidFill>
            </a:rPr>
            <a:t>73% </a:t>
          </a:r>
          <a:r>
            <a:rPr lang="en-US" dirty="0"/>
            <a:t>churn</a:t>
          </a:r>
        </a:p>
      </dgm:t>
    </dgm:pt>
    <dgm:pt modelId="{58C3695C-7E26-2D47-9F2D-CEE91A3BFA30}" type="parTrans" cxnId="{21C8AE91-EDD8-9B45-9638-E1FE5BCD9ECE}">
      <dgm:prSet/>
      <dgm:spPr/>
      <dgm:t>
        <a:bodyPr/>
        <a:lstStyle/>
        <a:p>
          <a:endParaRPr lang="en-US"/>
        </a:p>
      </dgm:t>
    </dgm:pt>
    <dgm:pt modelId="{EA18C80E-5CF5-9C4D-94AA-7C9A463993F3}" type="sibTrans" cxnId="{21C8AE91-EDD8-9B45-9638-E1FE5BCD9ECE}">
      <dgm:prSet/>
      <dgm:spPr/>
      <dgm:t>
        <a:bodyPr/>
        <a:lstStyle/>
        <a:p>
          <a:endParaRPr lang="en-US"/>
        </a:p>
      </dgm:t>
    </dgm:pt>
    <dgm:pt modelId="{E69022F4-3941-D543-AFC0-B1A4480B5963}" type="pres">
      <dgm:prSet presAssocID="{39CACDC8-788E-D640-9B6D-D87F615C2F90}" presName="theList" presStyleCnt="0">
        <dgm:presLayoutVars>
          <dgm:dir/>
          <dgm:animLvl val="lvl"/>
          <dgm:resizeHandles val="exact"/>
        </dgm:presLayoutVars>
      </dgm:prSet>
      <dgm:spPr/>
    </dgm:pt>
    <dgm:pt modelId="{3C91C18B-B81D-7E4B-A22A-BFC841582D80}" type="pres">
      <dgm:prSet presAssocID="{B1ECF990-FBCB-ED49-BA1B-2DCEA51BFF9B}" presName="compNode" presStyleCnt="0"/>
      <dgm:spPr/>
    </dgm:pt>
    <dgm:pt modelId="{0DF82F78-94EC-4245-85DF-77F5DAC03E2C}" type="pres">
      <dgm:prSet presAssocID="{B1ECF990-FBCB-ED49-BA1B-2DCEA51BFF9B}" presName="aNode" presStyleLbl="bgShp" presStyleIdx="0" presStyleCnt="6"/>
      <dgm:spPr/>
    </dgm:pt>
    <dgm:pt modelId="{F0272698-E836-C34F-83BA-473B14A178A2}" type="pres">
      <dgm:prSet presAssocID="{B1ECF990-FBCB-ED49-BA1B-2DCEA51BFF9B}" presName="textNode" presStyleLbl="bgShp" presStyleIdx="0" presStyleCnt="6"/>
      <dgm:spPr/>
    </dgm:pt>
    <dgm:pt modelId="{A8074908-2568-AE48-BCFF-E9649D31BC94}" type="pres">
      <dgm:prSet presAssocID="{B1ECF990-FBCB-ED49-BA1B-2DCEA51BFF9B}" presName="compChildNode" presStyleCnt="0"/>
      <dgm:spPr/>
    </dgm:pt>
    <dgm:pt modelId="{48CEFEA3-624E-5840-8A65-517F9257FFE3}" type="pres">
      <dgm:prSet presAssocID="{B1ECF990-FBCB-ED49-BA1B-2DCEA51BFF9B}" presName="theInnerList" presStyleCnt="0"/>
      <dgm:spPr/>
    </dgm:pt>
    <dgm:pt modelId="{7DB2D9B2-3E9B-5446-81B0-1160F41EE646}" type="pres">
      <dgm:prSet presAssocID="{1A3F973E-16EE-EB43-9B61-89954D7E0593}" presName="childNode" presStyleLbl="node1" presStyleIdx="0" presStyleCnt="18">
        <dgm:presLayoutVars>
          <dgm:bulletEnabled val="1"/>
        </dgm:presLayoutVars>
      </dgm:prSet>
      <dgm:spPr/>
    </dgm:pt>
    <dgm:pt modelId="{6E73663C-F5AF-984C-B64B-8D66F90EA064}" type="pres">
      <dgm:prSet presAssocID="{1A3F973E-16EE-EB43-9B61-89954D7E0593}" presName="aSpace2" presStyleCnt="0"/>
      <dgm:spPr/>
    </dgm:pt>
    <dgm:pt modelId="{3C7CBA0C-FF1A-E940-AB53-C366714F85C8}" type="pres">
      <dgm:prSet presAssocID="{ACEBB6BF-BBC9-5F45-B2C4-4A2B56DF2F6D}" presName="childNode" presStyleLbl="node1" presStyleIdx="1" presStyleCnt="18">
        <dgm:presLayoutVars>
          <dgm:bulletEnabled val="1"/>
        </dgm:presLayoutVars>
      </dgm:prSet>
      <dgm:spPr/>
    </dgm:pt>
    <dgm:pt modelId="{58DC9B70-6C17-1C45-AA87-4AB13E07F02E}" type="pres">
      <dgm:prSet presAssocID="{ACEBB6BF-BBC9-5F45-B2C4-4A2B56DF2F6D}" presName="aSpace2" presStyleCnt="0"/>
      <dgm:spPr/>
    </dgm:pt>
    <dgm:pt modelId="{69BB1874-C3F3-C345-8782-9E9E91D00324}" type="pres">
      <dgm:prSet presAssocID="{3D49D10D-936B-9A45-9BF4-89B36CEC9774}" presName="childNode" presStyleLbl="node1" presStyleIdx="2" presStyleCnt="18">
        <dgm:presLayoutVars>
          <dgm:bulletEnabled val="1"/>
        </dgm:presLayoutVars>
      </dgm:prSet>
      <dgm:spPr/>
    </dgm:pt>
    <dgm:pt modelId="{D10E8B24-0DD8-AD41-98BE-99F82AF5B05A}" type="pres">
      <dgm:prSet presAssocID="{B1ECF990-FBCB-ED49-BA1B-2DCEA51BFF9B}" presName="aSpace" presStyleCnt="0"/>
      <dgm:spPr/>
    </dgm:pt>
    <dgm:pt modelId="{B6F0C87B-1656-B640-9CE7-CB9105ABCA4D}" type="pres">
      <dgm:prSet presAssocID="{29FF5F39-206D-E549-839F-9C002A33D058}" presName="compNode" presStyleCnt="0"/>
      <dgm:spPr/>
    </dgm:pt>
    <dgm:pt modelId="{253DB4D5-7E42-BD43-9250-96B9B7BA45CD}" type="pres">
      <dgm:prSet presAssocID="{29FF5F39-206D-E549-839F-9C002A33D058}" presName="aNode" presStyleLbl="bgShp" presStyleIdx="1" presStyleCnt="6"/>
      <dgm:spPr/>
    </dgm:pt>
    <dgm:pt modelId="{5B5B3124-F5DE-0B40-A5FB-8E4510EEA38E}" type="pres">
      <dgm:prSet presAssocID="{29FF5F39-206D-E549-839F-9C002A33D058}" presName="textNode" presStyleLbl="bgShp" presStyleIdx="1" presStyleCnt="6"/>
      <dgm:spPr/>
    </dgm:pt>
    <dgm:pt modelId="{7A124C43-09FB-3448-84C4-81F3168C3FDB}" type="pres">
      <dgm:prSet presAssocID="{29FF5F39-206D-E549-839F-9C002A33D058}" presName="compChildNode" presStyleCnt="0"/>
      <dgm:spPr/>
    </dgm:pt>
    <dgm:pt modelId="{C2AEC8AC-C651-CF40-A54F-D3E794F54331}" type="pres">
      <dgm:prSet presAssocID="{29FF5F39-206D-E549-839F-9C002A33D058}" presName="theInnerList" presStyleCnt="0"/>
      <dgm:spPr/>
    </dgm:pt>
    <dgm:pt modelId="{461476E6-FFC2-2C4E-A295-2A08A3F6B9F5}" type="pres">
      <dgm:prSet presAssocID="{D4E40B46-A2E1-934F-BD06-1CF740408133}" presName="childNode" presStyleLbl="node1" presStyleIdx="3" presStyleCnt="18">
        <dgm:presLayoutVars>
          <dgm:bulletEnabled val="1"/>
        </dgm:presLayoutVars>
      </dgm:prSet>
      <dgm:spPr/>
    </dgm:pt>
    <dgm:pt modelId="{9C0FCC7E-22FB-184B-A8CC-2E649A9A8954}" type="pres">
      <dgm:prSet presAssocID="{D4E40B46-A2E1-934F-BD06-1CF740408133}" presName="aSpace2" presStyleCnt="0"/>
      <dgm:spPr/>
    </dgm:pt>
    <dgm:pt modelId="{25B043FC-2854-D148-BC42-A0440181D232}" type="pres">
      <dgm:prSet presAssocID="{08F6AB89-19A3-C94B-BDF8-1CB6C7EDD3D1}" presName="childNode" presStyleLbl="node1" presStyleIdx="4" presStyleCnt="18">
        <dgm:presLayoutVars>
          <dgm:bulletEnabled val="1"/>
        </dgm:presLayoutVars>
      </dgm:prSet>
      <dgm:spPr/>
    </dgm:pt>
    <dgm:pt modelId="{070E42F6-1396-104A-87C6-BB272737BABA}" type="pres">
      <dgm:prSet presAssocID="{08F6AB89-19A3-C94B-BDF8-1CB6C7EDD3D1}" presName="aSpace2" presStyleCnt="0"/>
      <dgm:spPr/>
    </dgm:pt>
    <dgm:pt modelId="{AF8861F3-9057-6A43-A7CA-E339A698F077}" type="pres">
      <dgm:prSet presAssocID="{0AB6E6D9-AD76-2045-BA88-E9F2C2F5ED73}" presName="childNode" presStyleLbl="node1" presStyleIdx="5" presStyleCnt="18">
        <dgm:presLayoutVars>
          <dgm:bulletEnabled val="1"/>
        </dgm:presLayoutVars>
      </dgm:prSet>
      <dgm:spPr/>
    </dgm:pt>
    <dgm:pt modelId="{873C37F3-5372-B543-B30E-A781311FD48E}" type="pres">
      <dgm:prSet presAssocID="{29FF5F39-206D-E549-839F-9C002A33D058}" presName="aSpace" presStyleCnt="0"/>
      <dgm:spPr/>
    </dgm:pt>
    <dgm:pt modelId="{277AB96D-969A-2B46-AA3A-63D6F8C20CDE}" type="pres">
      <dgm:prSet presAssocID="{939901FB-E8D6-274F-B003-86DCF96FFC90}" presName="compNode" presStyleCnt="0"/>
      <dgm:spPr/>
    </dgm:pt>
    <dgm:pt modelId="{369751A0-8527-B748-BE3B-ED5D8F1FE9D2}" type="pres">
      <dgm:prSet presAssocID="{939901FB-E8D6-274F-B003-86DCF96FFC90}" presName="aNode" presStyleLbl="bgShp" presStyleIdx="2" presStyleCnt="6"/>
      <dgm:spPr/>
    </dgm:pt>
    <dgm:pt modelId="{CC19F12C-25C1-6C4A-88B2-05F8767EAC36}" type="pres">
      <dgm:prSet presAssocID="{939901FB-E8D6-274F-B003-86DCF96FFC90}" presName="textNode" presStyleLbl="bgShp" presStyleIdx="2" presStyleCnt="6"/>
      <dgm:spPr/>
    </dgm:pt>
    <dgm:pt modelId="{8C41A7CE-2E81-444A-824A-9B0192C885B7}" type="pres">
      <dgm:prSet presAssocID="{939901FB-E8D6-274F-B003-86DCF96FFC90}" presName="compChildNode" presStyleCnt="0"/>
      <dgm:spPr/>
    </dgm:pt>
    <dgm:pt modelId="{823BAA78-4F53-FA4B-AC5A-D11E5F8395B4}" type="pres">
      <dgm:prSet presAssocID="{939901FB-E8D6-274F-B003-86DCF96FFC90}" presName="theInnerList" presStyleCnt="0"/>
      <dgm:spPr/>
    </dgm:pt>
    <dgm:pt modelId="{9C761160-5463-0046-8119-A5AA29841602}" type="pres">
      <dgm:prSet presAssocID="{DF05733C-C8DC-1240-98ED-9E06B9FBF19D}" presName="childNode" presStyleLbl="node1" presStyleIdx="6" presStyleCnt="18">
        <dgm:presLayoutVars>
          <dgm:bulletEnabled val="1"/>
        </dgm:presLayoutVars>
      </dgm:prSet>
      <dgm:spPr/>
    </dgm:pt>
    <dgm:pt modelId="{10C5E2F8-8C88-3B41-AF56-B68603F1C35C}" type="pres">
      <dgm:prSet presAssocID="{DF05733C-C8DC-1240-98ED-9E06B9FBF19D}" presName="aSpace2" presStyleCnt="0"/>
      <dgm:spPr/>
    </dgm:pt>
    <dgm:pt modelId="{7A3FA210-B5D5-BE4C-B5B6-FDE6DDE165AA}" type="pres">
      <dgm:prSet presAssocID="{82732C34-6406-4746-8E9D-6CC411555889}" presName="childNode" presStyleLbl="node1" presStyleIdx="7" presStyleCnt="18">
        <dgm:presLayoutVars>
          <dgm:bulletEnabled val="1"/>
        </dgm:presLayoutVars>
      </dgm:prSet>
      <dgm:spPr/>
    </dgm:pt>
    <dgm:pt modelId="{02C2C4FC-2F4A-A94E-AFB2-BAE1F364F693}" type="pres">
      <dgm:prSet presAssocID="{82732C34-6406-4746-8E9D-6CC411555889}" presName="aSpace2" presStyleCnt="0"/>
      <dgm:spPr/>
    </dgm:pt>
    <dgm:pt modelId="{35CE7B78-0148-D44D-8132-ECA25D7D1D7C}" type="pres">
      <dgm:prSet presAssocID="{C7560AF3-DE95-0E48-A6F0-C59B91825FF6}" presName="childNode" presStyleLbl="node1" presStyleIdx="8" presStyleCnt="18">
        <dgm:presLayoutVars>
          <dgm:bulletEnabled val="1"/>
        </dgm:presLayoutVars>
      </dgm:prSet>
      <dgm:spPr/>
    </dgm:pt>
    <dgm:pt modelId="{D3524204-F9B2-9843-9969-4A84B9338E63}" type="pres">
      <dgm:prSet presAssocID="{939901FB-E8D6-274F-B003-86DCF96FFC90}" presName="aSpace" presStyleCnt="0"/>
      <dgm:spPr/>
    </dgm:pt>
    <dgm:pt modelId="{45C6C36E-52C5-4943-A412-2C6EB8A4AC53}" type="pres">
      <dgm:prSet presAssocID="{A490893F-1474-2140-BECA-459E57B1075C}" presName="compNode" presStyleCnt="0"/>
      <dgm:spPr/>
    </dgm:pt>
    <dgm:pt modelId="{E909B934-4450-AD4D-A7CF-0A0B3C5A8A37}" type="pres">
      <dgm:prSet presAssocID="{A490893F-1474-2140-BECA-459E57B1075C}" presName="aNode" presStyleLbl="bgShp" presStyleIdx="3" presStyleCnt="6"/>
      <dgm:spPr/>
    </dgm:pt>
    <dgm:pt modelId="{8D8DE5A8-C2CF-3340-B0CC-80363A8B49C1}" type="pres">
      <dgm:prSet presAssocID="{A490893F-1474-2140-BECA-459E57B1075C}" presName="textNode" presStyleLbl="bgShp" presStyleIdx="3" presStyleCnt="6"/>
      <dgm:spPr/>
    </dgm:pt>
    <dgm:pt modelId="{5355C858-B617-584D-9686-86D4413740C0}" type="pres">
      <dgm:prSet presAssocID="{A490893F-1474-2140-BECA-459E57B1075C}" presName="compChildNode" presStyleCnt="0"/>
      <dgm:spPr/>
    </dgm:pt>
    <dgm:pt modelId="{B61F2CDA-A2EC-2849-8267-98FC00DF6588}" type="pres">
      <dgm:prSet presAssocID="{A490893F-1474-2140-BECA-459E57B1075C}" presName="theInnerList" presStyleCnt="0"/>
      <dgm:spPr/>
    </dgm:pt>
    <dgm:pt modelId="{C52D54B4-2D76-2544-A2B5-A4ADEC6EFDDE}" type="pres">
      <dgm:prSet presAssocID="{5EB08FAB-1D24-7D4A-B1F3-A8D41E4652ED}" presName="childNode" presStyleLbl="node1" presStyleIdx="9" presStyleCnt="18">
        <dgm:presLayoutVars>
          <dgm:bulletEnabled val="1"/>
        </dgm:presLayoutVars>
      </dgm:prSet>
      <dgm:spPr/>
    </dgm:pt>
    <dgm:pt modelId="{0E2711EA-13EF-9748-AF81-EC5FBF0B93B9}" type="pres">
      <dgm:prSet presAssocID="{5EB08FAB-1D24-7D4A-B1F3-A8D41E4652ED}" presName="aSpace2" presStyleCnt="0"/>
      <dgm:spPr/>
    </dgm:pt>
    <dgm:pt modelId="{7F7B554F-E025-FA40-A149-AD5D184EC5B8}" type="pres">
      <dgm:prSet presAssocID="{E7063070-B25E-EE4C-936C-17AA8C869C76}" presName="childNode" presStyleLbl="node1" presStyleIdx="10" presStyleCnt="18">
        <dgm:presLayoutVars>
          <dgm:bulletEnabled val="1"/>
        </dgm:presLayoutVars>
      </dgm:prSet>
      <dgm:spPr/>
    </dgm:pt>
    <dgm:pt modelId="{11DAB562-E558-0643-9DF3-F97DD1EDDE89}" type="pres">
      <dgm:prSet presAssocID="{E7063070-B25E-EE4C-936C-17AA8C869C76}" presName="aSpace2" presStyleCnt="0"/>
      <dgm:spPr/>
    </dgm:pt>
    <dgm:pt modelId="{DC28A4D8-C2FC-9843-8BDD-A6BC0B41F8F3}" type="pres">
      <dgm:prSet presAssocID="{98D78951-439C-C44E-911D-042C1B5930BD}" presName="childNode" presStyleLbl="node1" presStyleIdx="11" presStyleCnt="18">
        <dgm:presLayoutVars>
          <dgm:bulletEnabled val="1"/>
        </dgm:presLayoutVars>
      </dgm:prSet>
      <dgm:spPr/>
    </dgm:pt>
    <dgm:pt modelId="{42A364A8-2FAD-1A41-BBE4-2A4D4F98FBB3}" type="pres">
      <dgm:prSet presAssocID="{A490893F-1474-2140-BECA-459E57B1075C}" presName="aSpace" presStyleCnt="0"/>
      <dgm:spPr/>
    </dgm:pt>
    <dgm:pt modelId="{5D871F8E-F59F-F749-B2C0-01F5D23C5B07}" type="pres">
      <dgm:prSet presAssocID="{C8E6CDB3-6AF8-524A-B45F-FD6284F6C3BE}" presName="compNode" presStyleCnt="0"/>
      <dgm:spPr/>
    </dgm:pt>
    <dgm:pt modelId="{3DE6819F-E846-AE4D-9331-F1D585224C2F}" type="pres">
      <dgm:prSet presAssocID="{C8E6CDB3-6AF8-524A-B45F-FD6284F6C3BE}" presName="aNode" presStyleLbl="bgShp" presStyleIdx="4" presStyleCnt="6"/>
      <dgm:spPr/>
    </dgm:pt>
    <dgm:pt modelId="{912BBEB2-5F66-2144-945D-0F85D215293F}" type="pres">
      <dgm:prSet presAssocID="{C8E6CDB3-6AF8-524A-B45F-FD6284F6C3BE}" presName="textNode" presStyleLbl="bgShp" presStyleIdx="4" presStyleCnt="6"/>
      <dgm:spPr/>
    </dgm:pt>
    <dgm:pt modelId="{6D9BDB84-7796-3546-98FF-EB928B71101A}" type="pres">
      <dgm:prSet presAssocID="{C8E6CDB3-6AF8-524A-B45F-FD6284F6C3BE}" presName="compChildNode" presStyleCnt="0"/>
      <dgm:spPr/>
    </dgm:pt>
    <dgm:pt modelId="{40E6A3CB-A7B7-CD46-99A7-0926B1239840}" type="pres">
      <dgm:prSet presAssocID="{C8E6CDB3-6AF8-524A-B45F-FD6284F6C3BE}" presName="theInnerList" presStyleCnt="0"/>
      <dgm:spPr/>
    </dgm:pt>
    <dgm:pt modelId="{2FB0698F-27A7-8C48-87E4-0C756245C688}" type="pres">
      <dgm:prSet presAssocID="{443AB920-EC30-FF44-B120-69726078BF84}" presName="childNode" presStyleLbl="node1" presStyleIdx="12" presStyleCnt="18">
        <dgm:presLayoutVars>
          <dgm:bulletEnabled val="1"/>
        </dgm:presLayoutVars>
      </dgm:prSet>
      <dgm:spPr/>
    </dgm:pt>
    <dgm:pt modelId="{15BC15CD-4069-EC47-972D-CDBB7141DE07}" type="pres">
      <dgm:prSet presAssocID="{443AB920-EC30-FF44-B120-69726078BF84}" presName="aSpace2" presStyleCnt="0"/>
      <dgm:spPr/>
    </dgm:pt>
    <dgm:pt modelId="{80B3B4A9-3477-DC40-9BCE-CB1E58B01C72}" type="pres">
      <dgm:prSet presAssocID="{3A10A9DE-C582-2C4E-B056-4975F5DBD3F8}" presName="childNode" presStyleLbl="node1" presStyleIdx="13" presStyleCnt="18">
        <dgm:presLayoutVars>
          <dgm:bulletEnabled val="1"/>
        </dgm:presLayoutVars>
      </dgm:prSet>
      <dgm:spPr/>
    </dgm:pt>
    <dgm:pt modelId="{952F08D7-2A74-A141-B76B-6A3742832AFD}" type="pres">
      <dgm:prSet presAssocID="{3A10A9DE-C582-2C4E-B056-4975F5DBD3F8}" presName="aSpace2" presStyleCnt="0"/>
      <dgm:spPr/>
    </dgm:pt>
    <dgm:pt modelId="{28C81A62-FBDA-7B4A-916C-2AF4E664833A}" type="pres">
      <dgm:prSet presAssocID="{43B02B83-F9AC-F44E-9BBD-94DEE77955B2}" presName="childNode" presStyleLbl="node1" presStyleIdx="14" presStyleCnt="18">
        <dgm:presLayoutVars>
          <dgm:bulletEnabled val="1"/>
        </dgm:presLayoutVars>
      </dgm:prSet>
      <dgm:spPr/>
    </dgm:pt>
    <dgm:pt modelId="{E600ADEF-56C8-3F41-B545-E3DD1FEC2179}" type="pres">
      <dgm:prSet presAssocID="{C8E6CDB3-6AF8-524A-B45F-FD6284F6C3BE}" presName="aSpace" presStyleCnt="0"/>
      <dgm:spPr/>
    </dgm:pt>
    <dgm:pt modelId="{B5DE3EDE-E77A-5041-AF6A-267BB058D5A9}" type="pres">
      <dgm:prSet presAssocID="{8ED9FCA5-5367-624E-AE92-862B793BDDB6}" presName="compNode" presStyleCnt="0"/>
      <dgm:spPr/>
    </dgm:pt>
    <dgm:pt modelId="{440033FE-5036-0F43-8294-6FAEED5EA853}" type="pres">
      <dgm:prSet presAssocID="{8ED9FCA5-5367-624E-AE92-862B793BDDB6}" presName="aNode" presStyleLbl="bgShp" presStyleIdx="5" presStyleCnt="6"/>
      <dgm:spPr/>
    </dgm:pt>
    <dgm:pt modelId="{E6ED20DE-BDA8-1C4A-ACCB-3FF063BBD0C4}" type="pres">
      <dgm:prSet presAssocID="{8ED9FCA5-5367-624E-AE92-862B793BDDB6}" presName="textNode" presStyleLbl="bgShp" presStyleIdx="5" presStyleCnt="6"/>
      <dgm:spPr/>
    </dgm:pt>
    <dgm:pt modelId="{15AC8317-FDD3-394A-8940-39531CF78660}" type="pres">
      <dgm:prSet presAssocID="{8ED9FCA5-5367-624E-AE92-862B793BDDB6}" presName="compChildNode" presStyleCnt="0"/>
      <dgm:spPr/>
    </dgm:pt>
    <dgm:pt modelId="{10C60FB1-7876-924A-831A-392AF2A8CA8B}" type="pres">
      <dgm:prSet presAssocID="{8ED9FCA5-5367-624E-AE92-862B793BDDB6}" presName="theInnerList" presStyleCnt="0"/>
      <dgm:spPr/>
    </dgm:pt>
    <dgm:pt modelId="{CD6B6B88-1EB0-C04F-BC17-06ECEEB00423}" type="pres">
      <dgm:prSet presAssocID="{D0C9BED2-23BC-9E4B-B884-E9BBCB2710F6}" presName="childNode" presStyleLbl="node1" presStyleIdx="15" presStyleCnt="18">
        <dgm:presLayoutVars>
          <dgm:bulletEnabled val="1"/>
        </dgm:presLayoutVars>
      </dgm:prSet>
      <dgm:spPr/>
    </dgm:pt>
    <dgm:pt modelId="{D8B79B77-2A45-9842-A1E2-D0422F4E7C3A}" type="pres">
      <dgm:prSet presAssocID="{D0C9BED2-23BC-9E4B-B884-E9BBCB2710F6}" presName="aSpace2" presStyleCnt="0"/>
      <dgm:spPr/>
    </dgm:pt>
    <dgm:pt modelId="{3C3AEC34-E727-704D-B2CD-623BEB0B639A}" type="pres">
      <dgm:prSet presAssocID="{F3C5CDA7-42C1-4D4D-B891-C2EFC81301BE}" presName="childNode" presStyleLbl="node1" presStyleIdx="16" presStyleCnt="18">
        <dgm:presLayoutVars>
          <dgm:bulletEnabled val="1"/>
        </dgm:presLayoutVars>
      </dgm:prSet>
      <dgm:spPr/>
    </dgm:pt>
    <dgm:pt modelId="{3BFACB15-E889-FF49-B513-EEDE11EB6822}" type="pres">
      <dgm:prSet presAssocID="{F3C5CDA7-42C1-4D4D-B891-C2EFC81301BE}" presName="aSpace2" presStyleCnt="0"/>
      <dgm:spPr/>
    </dgm:pt>
    <dgm:pt modelId="{24940D96-7EDB-DB4B-87A8-F60B18EFA62A}" type="pres">
      <dgm:prSet presAssocID="{8651B614-DDC3-8346-B06D-C1354090C723}" presName="childNode" presStyleLbl="node1" presStyleIdx="17" presStyleCnt="18">
        <dgm:presLayoutVars>
          <dgm:bulletEnabled val="1"/>
        </dgm:presLayoutVars>
      </dgm:prSet>
      <dgm:spPr/>
    </dgm:pt>
  </dgm:ptLst>
  <dgm:cxnLst>
    <dgm:cxn modelId="{8E7B0000-C6BD-FC49-9480-448D3FA58CDE}" type="presOf" srcId="{F3C5CDA7-42C1-4D4D-B891-C2EFC81301BE}" destId="{3C3AEC34-E727-704D-B2CD-623BEB0B639A}" srcOrd="0" destOrd="0" presId="urn:microsoft.com/office/officeart/2005/8/layout/lProcess2"/>
    <dgm:cxn modelId="{07DE8002-2127-174D-B8C6-90C047B5F5C2}" srcId="{B1ECF990-FBCB-ED49-BA1B-2DCEA51BFF9B}" destId="{3D49D10D-936B-9A45-9BF4-89B36CEC9774}" srcOrd="2" destOrd="0" parTransId="{995A797D-7E38-C246-8E00-6B9B5480B67B}" sibTransId="{42577582-19A1-A541-9629-ED9C4410DABD}"/>
    <dgm:cxn modelId="{C4E7B009-DD44-0047-A5CE-AE6DD67EB70C}" type="presOf" srcId="{98D78951-439C-C44E-911D-042C1B5930BD}" destId="{DC28A4D8-C2FC-9843-8BDD-A6BC0B41F8F3}" srcOrd="0" destOrd="0" presId="urn:microsoft.com/office/officeart/2005/8/layout/lProcess2"/>
    <dgm:cxn modelId="{888E7F0D-072F-C74A-946F-57819A2E5471}" type="presOf" srcId="{D4E40B46-A2E1-934F-BD06-1CF740408133}" destId="{461476E6-FFC2-2C4E-A295-2A08A3F6B9F5}" srcOrd="0" destOrd="0" presId="urn:microsoft.com/office/officeart/2005/8/layout/lProcess2"/>
    <dgm:cxn modelId="{3BACBB0D-B7E3-424A-94B5-5AA95FF6B402}" srcId="{39CACDC8-788E-D640-9B6D-D87F615C2F90}" destId="{8ED9FCA5-5367-624E-AE92-862B793BDDB6}" srcOrd="5" destOrd="0" parTransId="{894FBEAD-BCC2-D040-B799-B80F5888DB2D}" sibTransId="{A491254C-D2F2-584F-9C5B-629647689C63}"/>
    <dgm:cxn modelId="{FCDFFA0D-6D5C-2645-84D6-606CD63EFCC7}" type="presOf" srcId="{39CACDC8-788E-D640-9B6D-D87F615C2F90}" destId="{E69022F4-3941-D543-AFC0-B1A4480B5963}" srcOrd="0" destOrd="0" presId="urn:microsoft.com/office/officeart/2005/8/layout/lProcess2"/>
    <dgm:cxn modelId="{33FEA814-3EC4-BA4C-9738-01CB4B18480D}" srcId="{8ED9FCA5-5367-624E-AE92-862B793BDDB6}" destId="{D0C9BED2-23BC-9E4B-B884-E9BBCB2710F6}" srcOrd="0" destOrd="0" parTransId="{95DB6BB1-4AC4-724D-92DE-E733A01A0BDB}" sibTransId="{B98C4AFD-5056-6B45-B2AF-7FBB4D0B90BE}"/>
    <dgm:cxn modelId="{0093CB16-BD6A-2840-BBC2-BD711B63D517}" type="presOf" srcId="{D0C9BED2-23BC-9E4B-B884-E9BBCB2710F6}" destId="{CD6B6B88-1EB0-C04F-BC17-06ECEEB00423}" srcOrd="0" destOrd="0" presId="urn:microsoft.com/office/officeart/2005/8/layout/lProcess2"/>
    <dgm:cxn modelId="{8507501E-D2EE-8F45-AE8C-B1AF0BCA402B}" srcId="{39CACDC8-788E-D640-9B6D-D87F615C2F90}" destId="{A490893F-1474-2140-BECA-459E57B1075C}" srcOrd="3" destOrd="0" parTransId="{8D1D3D90-F1A9-544B-8EFB-9A9248BA3E5A}" sibTransId="{77E26A18-871D-E247-B68C-7F0D4BA9970C}"/>
    <dgm:cxn modelId="{FC5BEA23-B892-DB49-BA30-5D020CAFA72A}" srcId="{29FF5F39-206D-E549-839F-9C002A33D058}" destId="{0AB6E6D9-AD76-2045-BA88-E9F2C2F5ED73}" srcOrd="2" destOrd="0" parTransId="{49FA8087-0192-4149-90F1-6F40E79B0EB2}" sibTransId="{01D8C6A8-6292-E141-B8D1-FACF7048378A}"/>
    <dgm:cxn modelId="{F813112E-0D79-5B43-8290-7D19A4DDD6F8}" srcId="{C8E6CDB3-6AF8-524A-B45F-FD6284F6C3BE}" destId="{43B02B83-F9AC-F44E-9BBD-94DEE77955B2}" srcOrd="2" destOrd="0" parTransId="{C580BFAB-5B9F-AE4A-BC1A-B3876CF88C13}" sibTransId="{1E7A66A1-7C09-B14B-9DA9-51A52E6BA6CE}"/>
    <dgm:cxn modelId="{A4A3682F-B979-3744-872C-DB2F6FA2F3B0}" type="presOf" srcId="{939901FB-E8D6-274F-B003-86DCF96FFC90}" destId="{CC19F12C-25C1-6C4A-88B2-05F8767EAC36}" srcOrd="1" destOrd="0" presId="urn:microsoft.com/office/officeart/2005/8/layout/lProcess2"/>
    <dgm:cxn modelId="{68A0E839-6531-1F4C-A650-EC46C13328BA}" type="presOf" srcId="{5EB08FAB-1D24-7D4A-B1F3-A8D41E4652ED}" destId="{C52D54B4-2D76-2544-A2B5-A4ADEC6EFDDE}" srcOrd="0" destOrd="0" presId="urn:microsoft.com/office/officeart/2005/8/layout/lProcess2"/>
    <dgm:cxn modelId="{24B3873F-77D1-7D4C-A3CF-4E727AA208B8}" srcId="{29FF5F39-206D-E549-839F-9C002A33D058}" destId="{D4E40B46-A2E1-934F-BD06-1CF740408133}" srcOrd="0" destOrd="0" parTransId="{FA3D935D-8C29-024C-B0B6-343126DAAC49}" sibTransId="{FA21C1CC-7C19-8645-85A6-D7CE92DDC9A7}"/>
    <dgm:cxn modelId="{53AFBE5D-04C5-A54D-8CCC-A31CB191A09D}" srcId="{A490893F-1474-2140-BECA-459E57B1075C}" destId="{E7063070-B25E-EE4C-936C-17AA8C869C76}" srcOrd="1" destOrd="0" parTransId="{ACC69526-85AE-8548-8C8E-53F3EFCC598C}" sibTransId="{6979FECD-7B56-F14A-9A20-C916719AF778}"/>
    <dgm:cxn modelId="{67ECA466-1342-B142-AD09-C402BF0012D1}" srcId="{939901FB-E8D6-274F-B003-86DCF96FFC90}" destId="{82732C34-6406-4746-8E9D-6CC411555889}" srcOrd="1" destOrd="0" parTransId="{422A287C-589B-F245-8B04-2B6EB26AE923}" sibTransId="{44C7158D-5370-D14C-A95C-9256677F1158}"/>
    <dgm:cxn modelId="{04CBA148-8F60-F746-8CD3-D98859AF0260}" type="presOf" srcId="{3A10A9DE-C582-2C4E-B056-4975F5DBD3F8}" destId="{80B3B4A9-3477-DC40-9BCE-CB1E58B01C72}" srcOrd="0" destOrd="0" presId="urn:microsoft.com/office/officeart/2005/8/layout/lProcess2"/>
    <dgm:cxn modelId="{3D625B6A-C28C-8243-B943-B793F9033759}" srcId="{39CACDC8-788E-D640-9B6D-D87F615C2F90}" destId="{B1ECF990-FBCB-ED49-BA1B-2DCEA51BFF9B}" srcOrd="0" destOrd="0" parTransId="{4273ABCB-C27F-0A4B-9FBE-3A4B950AACE2}" sibTransId="{980E145D-6FAB-EA44-9BFD-1922FC8BB6F3}"/>
    <dgm:cxn modelId="{07EDC16B-D48D-3748-A808-EDA04DECB1C3}" type="presOf" srcId="{0AB6E6D9-AD76-2045-BA88-E9F2C2F5ED73}" destId="{AF8861F3-9057-6A43-A7CA-E339A698F077}" srcOrd="0" destOrd="0" presId="urn:microsoft.com/office/officeart/2005/8/layout/lProcess2"/>
    <dgm:cxn modelId="{818B8B4F-48C0-EA4E-B270-3A989AD71F0D}" srcId="{A490893F-1474-2140-BECA-459E57B1075C}" destId="{98D78951-439C-C44E-911D-042C1B5930BD}" srcOrd="2" destOrd="0" parTransId="{FF677F78-2E9F-0141-996C-1CF6D2E81A3D}" sibTransId="{9162A2BA-1A5D-044B-9FA1-3BF7AA1DB595}"/>
    <dgm:cxn modelId="{C192A455-E064-3C47-A045-260B92A41E2E}" type="presOf" srcId="{C7560AF3-DE95-0E48-A6F0-C59B91825FF6}" destId="{35CE7B78-0148-D44D-8132-ECA25D7D1D7C}" srcOrd="0" destOrd="0" presId="urn:microsoft.com/office/officeart/2005/8/layout/lProcess2"/>
    <dgm:cxn modelId="{4FF6CF55-2127-DD43-A1BA-7B989F9756FC}" srcId="{8ED9FCA5-5367-624E-AE92-862B793BDDB6}" destId="{F3C5CDA7-42C1-4D4D-B891-C2EFC81301BE}" srcOrd="1" destOrd="0" parTransId="{EC851F5D-06E7-9A48-B579-B59F26075F15}" sibTransId="{F626E57F-5E32-5C41-A1E0-A54EC0239024}"/>
    <dgm:cxn modelId="{869A7156-5DB5-164D-8753-BEB5744A0FD3}" type="presOf" srcId="{8651B614-DDC3-8346-B06D-C1354090C723}" destId="{24940D96-7EDB-DB4B-87A8-F60B18EFA62A}" srcOrd="0" destOrd="0" presId="urn:microsoft.com/office/officeart/2005/8/layout/lProcess2"/>
    <dgm:cxn modelId="{EE3F8457-292E-E045-8C9B-1C196EE3F303}" type="presOf" srcId="{E7063070-B25E-EE4C-936C-17AA8C869C76}" destId="{7F7B554F-E025-FA40-A149-AD5D184EC5B8}" srcOrd="0" destOrd="0" presId="urn:microsoft.com/office/officeart/2005/8/layout/lProcess2"/>
    <dgm:cxn modelId="{CD320559-ACF2-8247-AE86-CD6B26208EE7}" type="presOf" srcId="{B1ECF990-FBCB-ED49-BA1B-2DCEA51BFF9B}" destId="{0DF82F78-94EC-4245-85DF-77F5DAC03E2C}" srcOrd="0" destOrd="0" presId="urn:microsoft.com/office/officeart/2005/8/layout/lProcess2"/>
    <dgm:cxn modelId="{A136A480-4C9E-3A46-8F9B-DC803CAA5311}" type="presOf" srcId="{C8E6CDB3-6AF8-524A-B45F-FD6284F6C3BE}" destId="{3DE6819F-E846-AE4D-9331-F1D585224C2F}" srcOrd="0" destOrd="0" presId="urn:microsoft.com/office/officeart/2005/8/layout/lProcess2"/>
    <dgm:cxn modelId="{1DA8DC86-A351-2C42-85E4-7DCF1BCF7D5F}" type="presOf" srcId="{29FF5F39-206D-E549-839F-9C002A33D058}" destId="{5B5B3124-F5DE-0B40-A5FB-8E4510EEA38E}" srcOrd="1" destOrd="0" presId="urn:microsoft.com/office/officeart/2005/8/layout/lProcess2"/>
    <dgm:cxn modelId="{C23E7A8A-8075-D347-85CD-D7AF6A56C68A}" type="presOf" srcId="{ACEBB6BF-BBC9-5F45-B2C4-4A2B56DF2F6D}" destId="{3C7CBA0C-FF1A-E940-AB53-C366714F85C8}" srcOrd="0" destOrd="0" presId="urn:microsoft.com/office/officeart/2005/8/layout/lProcess2"/>
    <dgm:cxn modelId="{21C8AE91-EDD8-9B45-9638-E1FE5BCD9ECE}" srcId="{939901FB-E8D6-274F-B003-86DCF96FFC90}" destId="{C7560AF3-DE95-0E48-A6F0-C59B91825FF6}" srcOrd="2" destOrd="0" parTransId="{58C3695C-7E26-2D47-9F2D-CEE91A3BFA30}" sibTransId="{EA18C80E-5CF5-9C4D-94AA-7C9A463993F3}"/>
    <dgm:cxn modelId="{10B7F592-9912-894F-A702-A45E13644120}" srcId="{A490893F-1474-2140-BECA-459E57B1075C}" destId="{5EB08FAB-1D24-7D4A-B1F3-A8D41E4652ED}" srcOrd="0" destOrd="0" parTransId="{EE2A5C0E-F229-7F44-ADFC-22415AA3C847}" sibTransId="{637C42D5-804A-E848-8216-FF41542161CE}"/>
    <dgm:cxn modelId="{19414E95-A0B6-E14E-B71B-0ADA3B6B1477}" srcId="{B1ECF990-FBCB-ED49-BA1B-2DCEA51BFF9B}" destId="{1A3F973E-16EE-EB43-9B61-89954D7E0593}" srcOrd="0" destOrd="0" parTransId="{CDF71B7B-9BBB-4741-BFE4-34626C5B0648}" sibTransId="{1A7A160E-2363-A34C-82B0-FCD11EBBAC53}"/>
    <dgm:cxn modelId="{65F57399-9FD5-984B-A0EF-2A5DEB3D2BDC}" srcId="{29FF5F39-206D-E549-839F-9C002A33D058}" destId="{08F6AB89-19A3-C94B-BDF8-1CB6C7EDD3D1}" srcOrd="1" destOrd="0" parTransId="{7F0754D0-B19D-3D42-BB43-6C43912C1896}" sibTransId="{CC7653A3-D7D3-0F4E-ABC6-D02B428335F4}"/>
    <dgm:cxn modelId="{EF621A9C-357F-3040-8C27-0C6C38131589}" srcId="{39CACDC8-788E-D640-9B6D-D87F615C2F90}" destId="{939901FB-E8D6-274F-B003-86DCF96FFC90}" srcOrd="2" destOrd="0" parTransId="{B34C5E32-3B2A-F94D-B916-57406901148A}" sibTransId="{304E6DB2-629F-954C-8FA0-2A8861592973}"/>
    <dgm:cxn modelId="{AF0CD79D-4F5D-314E-AB38-F527426D207F}" srcId="{C8E6CDB3-6AF8-524A-B45F-FD6284F6C3BE}" destId="{443AB920-EC30-FF44-B120-69726078BF84}" srcOrd="0" destOrd="0" parTransId="{35A5D390-991A-0C4A-8AE1-0DF1F86A7C9F}" sibTransId="{58B83224-B201-E64A-87FC-50D8D8085283}"/>
    <dgm:cxn modelId="{573791A2-0502-4145-BE5B-0D54B428FFFC}" type="presOf" srcId="{1A3F973E-16EE-EB43-9B61-89954D7E0593}" destId="{7DB2D9B2-3E9B-5446-81B0-1160F41EE646}" srcOrd="0" destOrd="0" presId="urn:microsoft.com/office/officeart/2005/8/layout/lProcess2"/>
    <dgm:cxn modelId="{DF6DD9A8-F506-2C42-B7F9-6A3BC7E09C4A}" type="presOf" srcId="{43B02B83-F9AC-F44E-9BBD-94DEE77955B2}" destId="{28C81A62-FBDA-7B4A-916C-2AF4E664833A}" srcOrd="0" destOrd="0" presId="urn:microsoft.com/office/officeart/2005/8/layout/lProcess2"/>
    <dgm:cxn modelId="{696FC9AD-4B5E-2043-8938-7405BAA7E924}" type="presOf" srcId="{A490893F-1474-2140-BECA-459E57B1075C}" destId="{E909B934-4450-AD4D-A7CF-0A0B3C5A8A37}" srcOrd="0" destOrd="0" presId="urn:microsoft.com/office/officeart/2005/8/layout/lProcess2"/>
    <dgm:cxn modelId="{4F4405B1-88FA-DF42-9658-9EC2A9C5B864}" type="presOf" srcId="{08F6AB89-19A3-C94B-BDF8-1CB6C7EDD3D1}" destId="{25B043FC-2854-D148-BC42-A0440181D232}" srcOrd="0" destOrd="0" presId="urn:microsoft.com/office/officeart/2005/8/layout/lProcess2"/>
    <dgm:cxn modelId="{2873F8C2-1DF1-2542-836E-26679FD435BD}" type="presOf" srcId="{82732C34-6406-4746-8E9D-6CC411555889}" destId="{7A3FA210-B5D5-BE4C-B5B6-FDE6DDE165AA}" srcOrd="0" destOrd="0" presId="urn:microsoft.com/office/officeart/2005/8/layout/lProcess2"/>
    <dgm:cxn modelId="{E14D54C3-66BE-1041-880B-261FA43E6CED}" type="presOf" srcId="{DF05733C-C8DC-1240-98ED-9E06B9FBF19D}" destId="{9C761160-5463-0046-8119-A5AA29841602}" srcOrd="0" destOrd="0" presId="urn:microsoft.com/office/officeart/2005/8/layout/lProcess2"/>
    <dgm:cxn modelId="{E6DB69C6-F44B-194D-9381-1C80F65F56B6}" type="presOf" srcId="{C8E6CDB3-6AF8-524A-B45F-FD6284F6C3BE}" destId="{912BBEB2-5F66-2144-945D-0F85D215293F}" srcOrd="1" destOrd="0" presId="urn:microsoft.com/office/officeart/2005/8/layout/lProcess2"/>
    <dgm:cxn modelId="{E712ECCD-141A-BD4F-8D58-6137759AB52A}" type="presOf" srcId="{939901FB-E8D6-274F-B003-86DCF96FFC90}" destId="{369751A0-8527-B748-BE3B-ED5D8F1FE9D2}" srcOrd="0" destOrd="0" presId="urn:microsoft.com/office/officeart/2005/8/layout/lProcess2"/>
    <dgm:cxn modelId="{A6D6AAD3-BFA5-5B42-9D06-77900F9BB9D0}" srcId="{B1ECF990-FBCB-ED49-BA1B-2DCEA51BFF9B}" destId="{ACEBB6BF-BBC9-5F45-B2C4-4A2B56DF2F6D}" srcOrd="1" destOrd="0" parTransId="{BEDFC8DE-1881-A74C-AFC3-1628E4840C28}" sibTransId="{8BD1AE5C-D9F2-9248-B9F6-A37B2D8CB207}"/>
    <dgm:cxn modelId="{8F77F2DC-44EB-C749-9A3D-7457D1E7D97F}" type="presOf" srcId="{443AB920-EC30-FF44-B120-69726078BF84}" destId="{2FB0698F-27A7-8C48-87E4-0C756245C688}" srcOrd="0" destOrd="0" presId="urn:microsoft.com/office/officeart/2005/8/layout/lProcess2"/>
    <dgm:cxn modelId="{C92420E5-BD73-5748-AF06-22B32C4B35CE}" type="presOf" srcId="{29FF5F39-206D-E549-839F-9C002A33D058}" destId="{253DB4D5-7E42-BD43-9250-96B9B7BA45CD}" srcOrd="0" destOrd="0" presId="urn:microsoft.com/office/officeart/2005/8/layout/lProcess2"/>
    <dgm:cxn modelId="{10FC8FE9-4CF5-3344-B3A4-7D128A18D389}" srcId="{8ED9FCA5-5367-624E-AE92-862B793BDDB6}" destId="{8651B614-DDC3-8346-B06D-C1354090C723}" srcOrd="2" destOrd="0" parTransId="{5E0CFE85-F3D1-CA43-92C9-BDBABC9D9833}" sibTransId="{AF18F3D4-DA9D-B548-875A-848D00C19D16}"/>
    <dgm:cxn modelId="{78A1C9EC-6ED2-1141-8296-03C9730AF83F}" srcId="{939901FB-E8D6-274F-B003-86DCF96FFC90}" destId="{DF05733C-C8DC-1240-98ED-9E06B9FBF19D}" srcOrd="0" destOrd="0" parTransId="{8EB32B98-2A8A-3949-8921-028F449C1A9E}" sibTransId="{11CD5E2D-228A-164F-B533-15BE2A4877A1}"/>
    <dgm:cxn modelId="{89D648ED-FA88-6841-B58D-C51025E5002D}" srcId="{39CACDC8-788E-D640-9B6D-D87F615C2F90}" destId="{29FF5F39-206D-E549-839F-9C002A33D058}" srcOrd="1" destOrd="0" parTransId="{BAF1926C-0BA6-784F-BB83-1C5E9EC97549}" sibTransId="{BE0AA54E-C47C-A24A-B762-633D494391EC}"/>
    <dgm:cxn modelId="{40AE09F1-B1B0-864C-BB03-FC22A0CBD487}" type="presOf" srcId="{3D49D10D-936B-9A45-9BF4-89B36CEC9774}" destId="{69BB1874-C3F3-C345-8782-9E9E91D00324}" srcOrd="0" destOrd="0" presId="urn:microsoft.com/office/officeart/2005/8/layout/lProcess2"/>
    <dgm:cxn modelId="{96B2CBF2-632E-4F46-85F3-E19F6942A3C4}" type="presOf" srcId="{B1ECF990-FBCB-ED49-BA1B-2DCEA51BFF9B}" destId="{F0272698-E836-C34F-83BA-473B14A178A2}" srcOrd="1" destOrd="0" presId="urn:microsoft.com/office/officeart/2005/8/layout/lProcess2"/>
    <dgm:cxn modelId="{B5362FF4-6FBC-1447-9870-576F16ED56A2}" srcId="{C8E6CDB3-6AF8-524A-B45F-FD6284F6C3BE}" destId="{3A10A9DE-C582-2C4E-B056-4975F5DBD3F8}" srcOrd="1" destOrd="0" parTransId="{DB8DF1E5-4DB5-2B41-A954-DD7A1CF6BE67}" sibTransId="{CFAA9CB9-98EC-0B4A-9D93-BD4A4E1F9850}"/>
    <dgm:cxn modelId="{D8565EFB-D274-8B44-B187-DF9DA036006E}" type="presOf" srcId="{8ED9FCA5-5367-624E-AE92-862B793BDDB6}" destId="{E6ED20DE-BDA8-1C4A-ACCB-3FF063BBD0C4}" srcOrd="1" destOrd="0" presId="urn:microsoft.com/office/officeart/2005/8/layout/lProcess2"/>
    <dgm:cxn modelId="{0740FBFC-C19B-E24D-B167-69F4835867E5}" type="presOf" srcId="{A490893F-1474-2140-BECA-459E57B1075C}" destId="{8D8DE5A8-C2CF-3340-B0CC-80363A8B49C1}" srcOrd="1" destOrd="0" presId="urn:microsoft.com/office/officeart/2005/8/layout/lProcess2"/>
    <dgm:cxn modelId="{B3A524FE-EE10-E942-8B97-D51433C4A9AB}" srcId="{39CACDC8-788E-D640-9B6D-D87F615C2F90}" destId="{C8E6CDB3-6AF8-524A-B45F-FD6284F6C3BE}" srcOrd="4" destOrd="0" parTransId="{2AA03A25-444E-544A-9862-F7AAA900E057}" sibTransId="{2810E8B0-F342-044D-A30F-4FCA69CE39A1}"/>
    <dgm:cxn modelId="{68B85EFF-C092-FC44-98D3-48017ECEFBBD}" type="presOf" srcId="{8ED9FCA5-5367-624E-AE92-862B793BDDB6}" destId="{440033FE-5036-0F43-8294-6FAEED5EA853}" srcOrd="0" destOrd="0" presId="urn:microsoft.com/office/officeart/2005/8/layout/lProcess2"/>
    <dgm:cxn modelId="{33650370-928C-884D-B67E-F60F10299B0A}" type="presParOf" srcId="{E69022F4-3941-D543-AFC0-B1A4480B5963}" destId="{3C91C18B-B81D-7E4B-A22A-BFC841582D80}" srcOrd="0" destOrd="0" presId="urn:microsoft.com/office/officeart/2005/8/layout/lProcess2"/>
    <dgm:cxn modelId="{03E7D875-B705-084D-9F63-132EAD13CBF2}" type="presParOf" srcId="{3C91C18B-B81D-7E4B-A22A-BFC841582D80}" destId="{0DF82F78-94EC-4245-85DF-77F5DAC03E2C}" srcOrd="0" destOrd="0" presId="urn:microsoft.com/office/officeart/2005/8/layout/lProcess2"/>
    <dgm:cxn modelId="{907A7071-C3EA-0A4F-9A87-27F86FD25BBB}" type="presParOf" srcId="{3C91C18B-B81D-7E4B-A22A-BFC841582D80}" destId="{F0272698-E836-C34F-83BA-473B14A178A2}" srcOrd="1" destOrd="0" presId="urn:microsoft.com/office/officeart/2005/8/layout/lProcess2"/>
    <dgm:cxn modelId="{E9DB2B9B-4FA4-714A-AE98-5DB35BDEA931}" type="presParOf" srcId="{3C91C18B-B81D-7E4B-A22A-BFC841582D80}" destId="{A8074908-2568-AE48-BCFF-E9649D31BC94}" srcOrd="2" destOrd="0" presId="urn:microsoft.com/office/officeart/2005/8/layout/lProcess2"/>
    <dgm:cxn modelId="{41D76F67-BD43-A548-9E9E-F7B346FA1660}" type="presParOf" srcId="{A8074908-2568-AE48-BCFF-E9649D31BC94}" destId="{48CEFEA3-624E-5840-8A65-517F9257FFE3}" srcOrd="0" destOrd="0" presId="urn:microsoft.com/office/officeart/2005/8/layout/lProcess2"/>
    <dgm:cxn modelId="{F5AAFE38-511B-A941-8BD2-752A7154AE4F}" type="presParOf" srcId="{48CEFEA3-624E-5840-8A65-517F9257FFE3}" destId="{7DB2D9B2-3E9B-5446-81B0-1160F41EE646}" srcOrd="0" destOrd="0" presId="urn:microsoft.com/office/officeart/2005/8/layout/lProcess2"/>
    <dgm:cxn modelId="{91F01222-51B9-9240-AC19-31A000699850}" type="presParOf" srcId="{48CEFEA3-624E-5840-8A65-517F9257FFE3}" destId="{6E73663C-F5AF-984C-B64B-8D66F90EA064}" srcOrd="1" destOrd="0" presId="urn:microsoft.com/office/officeart/2005/8/layout/lProcess2"/>
    <dgm:cxn modelId="{D8FE9CB8-0E2A-0F4A-8109-EA215223149E}" type="presParOf" srcId="{48CEFEA3-624E-5840-8A65-517F9257FFE3}" destId="{3C7CBA0C-FF1A-E940-AB53-C366714F85C8}" srcOrd="2" destOrd="0" presId="urn:microsoft.com/office/officeart/2005/8/layout/lProcess2"/>
    <dgm:cxn modelId="{67E52C05-B78C-764F-9DEE-7A09AB5230E2}" type="presParOf" srcId="{48CEFEA3-624E-5840-8A65-517F9257FFE3}" destId="{58DC9B70-6C17-1C45-AA87-4AB13E07F02E}" srcOrd="3" destOrd="0" presId="urn:microsoft.com/office/officeart/2005/8/layout/lProcess2"/>
    <dgm:cxn modelId="{110F6D6D-7612-8D42-A2C0-3A8882FF7764}" type="presParOf" srcId="{48CEFEA3-624E-5840-8A65-517F9257FFE3}" destId="{69BB1874-C3F3-C345-8782-9E9E91D00324}" srcOrd="4" destOrd="0" presId="urn:microsoft.com/office/officeart/2005/8/layout/lProcess2"/>
    <dgm:cxn modelId="{16D09E66-8DDC-B047-BFFA-8F2D7EDCB836}" type="presParOf" srcId="{E69022F4-3941-D543-AFC0-B1A4480B5963}" destId="{D10E8B24-0DD8-AD41-98BE-99F82AF5B05A}" srcOrd="1" destOrd="0" presId="urn:microsoft.com/office/officeart/2005/8/layout/lProcess2"/>
    <dgm:cxn modelId="{8F782D5B-E304-4846-82D7-F9AB1238DA09}" type="presParOf" srcId="{E69022F4-3941-D543-AFC0-B1A4480B5963}" destId="{B6F0C87B-1656-B640-9CE7-CB9105ABCA4D}" srcOrd="2" destOrd="0" presId="urn:microsoft.com/office/officeart/2005/8/layout/lProcess2"/>
    <dgm:cxn modelId="{E3DB4C15-913A-124C-B94A-EEBA2E3DA083}" type="presParOf" srcId="{B6F0C87B-1656-B640-9CE7-CB9105ABCA4D}" destId="{253DB4D5-7E42-BD43-9250-96B9B7BA45CD}" srcOrd="0" destOrd="0" presId="urn:microsoft.com/office/officeart/2005/8/layout/lProcess2"/>
    <dgm:cxn modelId="{1C787E32-851C-2345-BC9C-453396BD6F27}" type="presParOf" srcId="{B6F0C87B-1656-B640-9CE7-CB9105ABCA4D}" destId="{5B5B3124-F5DE-0B40-A5FB-8E4510EEA38E}" srcOrd="1" destOrd="0" presId="urn:microsoft.com/office/officeart/2005/8/layout/lProcess2"/>
    <dgm:cxn modelId="{75A74914-ABE5-784C-9B06-1B792B445A9D}" type="presParOf" srcId="{B6F0C87B-1656-B640-9CE7-CB9105ABCA4D}" destId="{7A124C43-09FB-3448-84C4-81F3168C3FDB}" srcOrd="2" destOrd="0" presId="urn:microsoft.com/office/officeart/2005/8/layout/lProcess2"/>
    <dgm:cxn modelId="{DADDB360-1138-684C-8099-F06F39C66390}" type="presParOf" srcId="{7A124C43-09FB-3448-84C4-81F3168C3FDB}" destId="{C2AEC8AC-C651-CF40-A54F-D3E794F54331}" srcOrd="0" destOrd="0" presId="urn:microsoft.com/office/officeart/2005/8/layout/lProcess2"/>
    <dgm:cxn modelId="{DAC7A1CD-BF0B-CF40-AD9C-AFF6F50AE28D}" type="presParOf" srcId="{C2AEC8AC-C651-CF40-A54F-D3E794F54331}" destId="{461476E6-FFC2-2C4E-A295-2A08A3F6B9F5}" srcOrd="0" destOrd="0" presId="urn:microsoft.com/office/officeart/2005/8/layout/lProcess2"/>
    <dgm:cxn modelId="{A677987F-FFBA-2349-BD97-5D4BA3D55481}" type="presParOf" srcId="{C2AEC8AC-C651-CF40-A54F-D3E794F54331}" destId="{9C0FCC7E-22FB-184B-A8CC-2E649A9A8954}" srcOrd="1" destOrd="0" presId="urn:microsoft.com/office/officeart/2005/8/layout/lProcess2"/>
    <dgm:cxn modelId="{063D4785-D014-BA4E-8E86-CC9BEEC8AC95}" type="presParOf" srcId="{C2AEC8AC-C651-CF40-A54F-D3E794F54331}" destId="{25B043FC-2854-D148-BC42-A0440181D232}" srcOrd="2" destOrd="0" presId="urn:microsoft.com/office/officeart/2005/8/layout/lProcess2"/>
    <dgm:cxn modelId="{15960261-EB74-DF48-A42B-D52ED3D927C9}" type="presParOf" srcId="{C2AEC8AC-C651-CF40-A54F-D3E794F54331}" destId="{070E42F6-1396-104A-87C6-BB272737BABA}" srcOrd="3" destOrd="0" presId="urn:microsoft.com/office/officeart/2005/8/layout/lProcess2"/>
    <dgm:cxn modelId="{99135DA6-F95C-484F-9C68-F6B5B386E399}" type="presParOf" srcId="{C2AEC8AC-C651-CF40-A54F-D3E794F54331}" destId="{AF8861F3-9057-6A43-A7CA-E339A698F077}" srcOrd="4" destOrd="0" presId="urn:microsoft.com/office/officeart/2005/8/layout/lProcess2"/>
    <dgm:cxn modelId="{87F94D92-676A-E848-AB35-B0DD86CC5E8B}" type="presParOf" srcId="{E69022F4-3941-D543-AFC0-B1A4480B5963}" destId="{873C37F3-5372-B543-B30E-A781311FD48E}" srcOrd="3" destOrd="0" presId="urn:microsoft.com/office/officeart/2005/8/layout/lProcess2"/>
    <dgm:cxn modelId="{3527EE00-C588-A84B-8C2E-AD20A50CDCB4}" type="presParOf" srcId="{E69022F4-3941-D543-AFC0-B1A4480B5963}" destId="{277AB96D-969A-2B46-AA3A-63D6F8C20CDE}" srcOrd="4" destOrd="0" presId="urn:microsoft.com/office/officeart/2005/8/layout/lProcess2"/>
    <dgm:cxn modelId="{1AD8EED9-7B21-044B-9873-338F953E34F4}" type="presParOf" srcId="{277AB96D-969A-2B46-AA3A-63D6F8C20CDE}" destId="{369751A0-8527-B748-BE3B-ED5D8F1FE9D2}" srcOrd="0" destOrd="0" presId="urn:microsoft.com/office/officeart/2005/8/layout/lProcess2"/>
    <dgm:cxn modelId="{584A1C97-F889-144E-91D9-C724D3FAE729}" type="presParOf" srcId="{277AB96D-969A-2B46-AA3A-63D6F8C20CDE}" destId="{CC19F12C-25C1-6C4A-88B2-05F8767EAC36}" srcOrd="1" destOrd="0" presId="urn:microsoft.com/office/officeart/2005/8/layout/lProcess2"/>
    <dgm:cxn modelId="{3FF5BBCC-60B6-EF44-9DA2-E2B44F626FCE}" type="presParOf" srcId="{277AB96D-969A-2B46-AA3A-63D6F8C20CDE}" destId="{8C41A7CE-2E81-444A-824A-9B0192C885B7}" srcOrd="2" destOrd="0" presId="urn:microsoft.com/office/officeart/2005/8/layout/lProcess2"/>
    <dgm:cxn modelId="{D2B0CC21-B169-6B4F-813D-A0A9EE0DB2C3}" type="presParOf" srcId="{8C41A7CE-2E81-444A-824A-9B0192C885B7}" destId="{823BAA78-4F53-FA4B-AC5A-D11E5F8395B4}" srcOrd="0" destOrd="0" presId="urn:microsoft.com/office/officeart/2005/8/layout/lProcess2"/>
    <dgm:cxn modelId="{0D5F64FD-3F0C-9140-A6E8-820067903546}" type="presParOf" srcId="{823BAA78-4F53-FA4B-AC5A-D11E5F8395B4}" destId="{9C761160-5463-0046-8119-A5AA29841602}" srcOrd="0" destOrd="0" presId="urn:microsoft.com/office/officeart/2005/8/layout/lProcess2"/>
    <dgm:cxn modelId="{8818790C-A66D-CF4A-A805-556B29D70215}" type="presParOf" srcId="{823BAA78-4F53-FA4B-AC5A-D11E5F8395B4}" destId="{10C5E2F8-8C88-3B41-AF56-B68603F1C35C}" srcOrd="1" destOrd="0" presId="urn:microsoft.com/office/officeart/2005/8/layout/lProcess2"/>
    <dgm:cxn modelId="{0C93D2F0-6BCA-8E4C-BA02-1C32CF425C73}" type="presParOf" srcId="{823BAA78-4F53-FA4B-AC5A-D11E5F8395B4}" destId="{7A3FA210-B5D5-BE4C-B5B6-FDE6DDE165AA}" srcOrd="2" destOrd="0" presId="urn:microsoft.com/office/officeart/2005/8/layout/lProcess2"/>
    <dgm:cxn modelId="{19DD1608-BC6A-2C45-9754-EB45982720A5}" type="presParOf" srcId="{823BAA78-4F53-FA4B-AC5A-D11E5F8395B4}" destId="{02C2C4FC-2F4A-A94E-AFB2-BAE1F364F693}" srcOrd="3" destOrd="0" presId="urn:microsoft.com/office/officeart/2005/8/layout/lProcess2"/>
    <dgm:cxn modelId="{AE0F9EA8-7B4A-BD4D-8B58-CE852EF097E6}" type="presParOf" srcId="{823BAA78-4F53-FA4B-AC5A-D11E5F8395B4}" destId="{35CE7B78-0148-D44D-8132-ECA25D7D1D7C}" srcOrd="4" destOrd="0" presId="urn:microsoft.com/office/officeart/2005/8/layout/lProcess2"/>
    <dgm:cxn modelId="{4DDBCFD1-84BF-2D43-9010-C41744B9412E}" type="presParOf" srcId="{E69022F4-3941-D543-AFC0-B1A4480B5963}" destId="{D3524204-F9B2-9843-9969-4A84B9338E63}" srcOrd="5" destOrd="0" presId="urn:microsoft.com/office/officeart/2005/8/layout/lProcess2"/>
    <dgm:cxn modelId="{54BDA36A-45B0-B940-9BAA-0B9DDBEA851A}" type="presParOf" srcId="{E69022F4-3941-D543-AFC0-B1A4480B5963}" destId="{45C6C36E-52C5-4943-A412-2C6EB8A4AC53}" srcOrd="6" destOrd="0" presId="urn:microsoft.com/office/officeart/2005/8/layout/lProcess2"/>
    <dgm:cxn modelId="{9569E6FC-B857-6942-9E0C-4CA740577A7B}" type="presParOf" srcId="{45C6C36E-52C5-4943-A412-2C6EB8A4AC53}" destId="{E909B934-4450-AD4D-A7CF-0A0B3C5A8A37}" srcOrd="0" destOrd="0" presId="urn:microsoft.com/office/officeart/2005/8/layout/lProcess2"/>
    <dgm:cxn modelId="{183AAA48-9446-2F44-AA25-5C7FF7148E49}" type="presParOf" srcId="{45C6C36E-52C5-4943-A412-2C6EB8A4AC53}" destId="{8D8DE5A8-C2CF-3340-B0CC-80363A8B49C1}" srcOrd="1" destOrd="0" presId="urn:microsoft.com/office/officeart/2005/8/layout/lProcess2"/>
    <dgm:cxn modelId="{D855FB45-3C67-D24E-AA45-9135FC3B9421}" type="presParOf" srcId="{45C6C36E-52C5-4943-A412-2C6EB8A4AC53}" destId="{5355C858-B617-584D-9686-86D4413740C0}" srcOrd="2" destOrd="0" presId="urn:microsoft.com/office/officeart/2005/8/layout/lProcess2"/>
    <dgm:cxn modelId="{DB14EF80-9034-544A-9B26-867A9ED77B66}" type="presParOf" srcId="{5355C858-B617-584D-9686-86D4413740C0}" destId="{B61F2CDA-A2EC-2849-8267-98FC00DF6588}" srcOrd="0" destOrd="0" presId="urn:microsoft.com/office/officeart/2005/8/layout/lProcess2"/>
    <dgm:cxn modelId="{3BA5E049-8CA2-B244-BA37-FBFA14EC4593}" type="presParOf" srcId="{B61F2CDA-A2EC-2849-8267-98FC00DF6588}" destId="{C52D54B4-2D76-2544-A2B5-A4ADEC6EFDDE}" srcOrd="0" destOrd="0" presId="urn:microsoft.com/office/officeart/2005/8/layout/lProcess2"/>
    <dgm:cxn modelId="{5FB6D335-0208-2E46-80C6-12E0D7D28D0F}" type="presParOf" srcId="{B61F2CDA-A2EC-2849-8267-98FC00DF6588}" destId="{0E2711EA-13EF-9748-AF81-EC5FBF0B93B9}" srcOrd="1" destOrd="0" presId="urn:microsoft.com/office/officeart/2005/8/layout/lProcess2"/>
    <dgm:cxn modelId="{CB3D854A-5F01-3B42-A597-9BF0C29FDA32}" type="presParOf" srcId="{B61F2CDA-A2EC-2849-8267-98FC00DF6588}" destId="{7F7B554F-E025-FA40-A149-AD5D184EC5B8}" srcOrd="2" destOrd="0" presId="urn:microsoft.com/office/officeart/2005/8/layout/lProcess2"/>
    <dgm:cxn modelId="{9FC48AB4-1B8A-CF4C-84CF-FB1C16E55BC4}" type="presParOf" srcId="{B61F2CDA-A2EC-2849-8267-98FC00DF6588}" destId="{11DAB562-E558-0643-9DF3-F97DD1EDDE89}" srcOrd="3" destOrd="0" presId="urn:microsoft.com/office/officeart/2005/8/layout/lProcess2"/>
    <dgm:cxn modelId="{3440EDA1-BF51-424E-8108-20A1BC52A8F7}" type="presParOf" srcId="{B61F2CDA-A2EC-2849-8267-98FC00DF6588}" destId="{DC28A4D8-C2FC-9843-8BDD-A6BC0B41F8F3}" srcOrd="4" destOrd="0" presId="urn:microsoft.com/office/officeart/2005/8/layout/lProcess2"/>
    <dgm:cxn modelId="{5067B4BE-6EC7-1844-8A4B-3C8D53D1FBDF}" type="presParOf" srcId="{E69022F4-3941-D543-AFC0-B1A4480B5963}" destId="{42A364A8-2FAD-1A41-BBE4-2A4D4F98FBB3}" srcOrd="7" destOrd="0" presId="urn:microsoft.com/office/officeart/2005/8/layout/lProcess2"/>
    <dgm:cxn modelId="{4F0A46B0-A09B-394B-A66D-FFEE332F9F8B}" type="presParOf" srcId="{E69022F4-3941-D543-AFC0-B1A4480B5963}" destId="{5D871F8E-F59F-F749-B2C0-01F5D23C5B07}" srcOrd="8" destOrd="0" presId="urn:microsoft.com/office/officeart/2005/8/layout/lProcess2"/>
    <dgm:cxn modelId="{F7BE68EE-7509-534C-A519-428DEF9A588D}" type="presParOf" srcId="{5D871F8E-F59F-F749-B2C0-01F5D23C5B07}" destId="{3DE6819F-E846-AE4D-9331-F1D585224C2F}" srcOrd="0" destOrd="0" presId="urn:microsoft.com/office/officeart/2005/8/layout/lProcess2"/>
    <dgm:cxn modelId="{CC7045D9-08A9-AA45-AEBF-4687ED34EAC9}" type="presParOf" srcId="{5D871F8E-F59F-F749-B2C0-01F5D23C5B07}" destId="{912BBEB2-5F66-2144-945D-0F85D215293F}" srcOrd="1" destOrd="0" presId="urn:microsoft.com/office/officeart/2005/8/layout/lProcess2"/>
    <dgm:cxn modelId="{1D6AA74C-A933-7147-84CA-AC920D2BC952}" type="presParOf" srcId="{5D871F8E-F59F-F749-B2C0-01F5D23C5B07}" destId="{6D9BDB84-7796-3546-98FF-EB928B71101A}" srcOrd="2" destOrd="0" presId="urn:microsoft.com/office/officeart/2005/8/layout/lProcess2"/>
    <dgm:cxn modelId="{97D5320E-C3D2-A640-B84C-1588946E4316}" type="presParOf" srcId="{6D9BDB84-7796-3546-98FF-EB928B71101A}" destId="{40E6A3CB-A7B7-CD46-99A7-0926B1239840}" srcOrd="0" destOrd="0" presId="urn:microsoft.com/office/officeart/2005/8/layout/lProcess2"/>
    <dgm:cxn modelId="{95C5BEBF-A6EC-DB45-AD31-FF17D2556633}" type="presParOf" srcId="{40E6A3CB-A7B7-CD46-99A7-0926B1239840}" destId="{2FB0698F-27A7-8C48-87E4-0C756245C688}" srcOrd="0" destOrd="0" presId="urn:microsoft.com/office/officeart/2005/8/layout/lProcess2"/>
    <dgm:cxn modelId="{F576CDE6-D04E-464F-B20F-F6395BCE84E7}" type="presParOf" srcId="{40E6A3CB-A7B7-CD46-99A7-0926B1239840}" destId="{15BC15CD-4069-EC47-972D-CDBB7141DE07}" srcOrd="1" destOrd="0" presId="urn:microsoft.com/office/officeart/2005/8/layout/lProcess2"/>
    <dgm:cxn modelId="{A52FFE78-B480-9244-BE39-4008872F50CE}" type="presParOf" srcId="{40E6A3CB-A7B7-CD46-99A7-0926B1239840}" destId="{80B3B4A9-3477-DC40-9BCE-CB1E58B01C72}" srcOrd="2" destOrd="0" presId="urn:microsoft.com/office/officeart/2005/8/layout/lProcess2"/>
    <dgm:cxn modelId="{3CFDC8B2-47A1-3B45-AEAA-145763F4143E}" type="presParOf" srcId="{40E6A3CB-A7B7-CD46-99A7-0926B1239840}" destId="{952F08D7-2A74-A141-B76B-6A3742832AFD}" srcOrd="3" destOrd="0" presId="urn:microsoft.com/office/officeart/2005/8/layout/lProcess2"/>
    <dgm:cxn modelId="{879AC4B1-B083-2D44-BE95-8E6ABE6DD6E8}" type="presParOf" srcId="{40E6A3CB-A7B7-CD46-99A7-0926B1239840}" destId="{28C81A62-FBDA-7B4A-916C-2AF4E664833A}" srcOrd="4" destOrd="0" presId="urn:microsoft.com/office/officeart/2005/8/layout/lProcess2"/>
    <dgm:cxn modelId="{B854C29D-526A-144E-A1FD-96535C839815}" type="presParOf" srcId="{E69022F4-3941-D543-AFC0-B1A4480B5963}" destId="{E600ADEF-56C8-3F41-B545-E3DD1FEC2179}" srcOrd="9" destOrd="0" presId="urn:microsoft.com/office/officeart/2005/8/layout/lProcess2"/>
    <dgm:cxn modelId="{91775A90-125D-3F47-A8CE-5D340F42C441}" type="presParOf" srcId="{E69022F4-3941-D543-AFC0-B1A4480B5963}" destId="{B5DE3EDE-E77A-5041-AF6A-267BB058D5A9}" srcOrd="10" destOrd="0" presId="urn:microsoft.com/office/officeart/2005/8/layout/lProcess2"/>
    <dgm:cxn modelId="{D7D83FDB-E500-3245-8038-A3E63E9B1050}" type="presParOf" srcId="{B5DE3EDE-E77A-5041-AF6A-267BB058D5A9}" destId="{440033FE-5036-0F43-8294-6FAEED5EA853}" srcOrd="0" destOrd="0" presId="urn:microsoft.com/office/officeart/2005/8/layout/lProcess2"/>
    <dgm:cxn modelId="{D3C511F0-9B35-134A-B9D1-38E901180149}" type="presParOf" srcId="{B5DE3EDE-E77A-5041-AF6A-267BB058D5A9}" destId="{E6ED20DE-BDA8-1C4A-ACCB-3FF063BBD0C4}" srcOrd="1" destOrd="0" presId="urn:microsoft.com/office/officeart/2005/8/layout/lProcess2"/>
    <dgm:cxn modelId="{EEA36AF6-3B19-3342-9EC6-0C9254CE0FCD}" type="presParOf" srcId="{B5DE3EDE-E77A-5041-AF6A-267BB058D5A9}" destId="{15AC8317-FDD3-394A-8940-39531CF78660}" srcOrd="2" destOrd="0" presId="urn:microsoft.com/office/officeart/2005/8/layout/lProcess2"/>
    <dgm:cxn modelId="{C94923E8-0F6C-5643-8374-BECD495D670B}" type="presParOf" srcId="{15AC8317-FDD3-394A-8940-39531CF78660}" destId="{10C60FB1-7876-924A-831A-392AF2A8CA8B}" srcOrd="0" destOrd="0" presId="urn:microsoft.com/office/officeart/2005/8/layout/lProcess2"/>
    <dgm:cxn modelId="{CDE21644-95D4-E94E-8CD6-E5ED83648F3C}" type="presParOf" srcId="{10C60FB1-7876-924A-831A-392AF2A8CA8B}" destId="{CD6B6B88-1EB0-C04F-BC17-06ECEEB00423}" srcOrd="0" destOrd="0" presId="urn:microsoft.com/office/officeart/2005/8/layout/lProcess2"/>
    <dgm:cxn modelId="{E2AD7DB1-1108-6F4B-BAE6-5C17CEB28F76}" type="presParOf" srcId="{10C60FB1-7876-924A-831A-392AF2A8CA8B}" destId="{D8B79B77-2A45-9842-A1E2-D0422F4E7C3A}" srcOrd="1" destOrd="0" presId="urn:microsoft.com/office/officeart/2005/8/layout/lProcess2"/>
    <dgm:cxn modelId="{F2FDDC0B-CCC1-E440-8AF6-680739556F91}" type="presParOf" srcId="{10C60FB1-7876-924A-831A-392AF2A8CA8B}" destId="{3C3AEC34-E727-704D-B2CD-623BEB0B639A}" srcOrd="2" destOrd="0" presId="urn:microsoft.com/office/officeart/2005/8/layout/lProcess2"/>
    <dgm:cxn modelId="{93B3C2CF-07BE-CC4C-8E32-55AD7277187E}" type="presParOf" srcId="{10C60FB1-7876-924A-831A-392AF2A8CA8B}" destId="{3BFACB15-E889-FF49-B513-EEDE11EB6822}" srcOrd="3" destOrd="0" presId="urn:microsoft.com/office/officeart/2005/8/layout/lProcess2"/>
    <dgm:cxn modelId="{7BEB5102-4ABE-6B4D-A0E1-D55A6E1FFDA1}" type="presParOf" srcId="{10C60FB1-7876-924A-831A-392AF2A8CA8B}" destId="{24940D96-7EDB-DB4B-87A8-F60B18EFA62A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CACDC8-788E-D640-9B6D-D87F615C2F90}" type="doc">
      <dgm:prSet loTypeId="urn:microsoft.com/office/officeart/2005/8/layout/lProcess2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29FF5F39-206D-E549-839F-9C002A33D058}">
      <dgm:prSet phldrT="[Text]"/>
      <dgm:spPr/>
      <dgm:t>
        <a:bodyPr/>
        <a:lstStyle/>
        <a:p>
          <a:r>
            <a:rPr lang="en-US" dirty="0">
              <a:solidFill>
                <a:srgbClr val="C00000"/>
              </a:solidFill>
            </a:rPr>
            <a:t>Committed Mid-level Clients</a:t>
          </a:r>
        </a:p>
      </dgm:t>
    </dgm:pt>
    <dgm:pt modelId="{BAF1926C-0BA6-784F-BB83-1C5E9EC97549}" type="parTrans" cxnId="{89D648ED-FA88-6841-B58D-C51025E5002D}">
      <dgm:prSet/>
      <dgm:spPr/>
      <dgm:t>
        <a:bodyPr/>
        <a:lstStyle/>
        <a:p>
          <a:endParaRPr lang="en-US"/>
        </a:p>
      </dgm:t>
    </dgm:pt>
    <dgm:pt modelId="{BE0AA54E-C47C-A24A-B762-633D494391EC}" type="sibTrans" cxnId="{89D648ED-FA88-6841-B58D-C51025E5002D}">
      <dgm:prSet/>
      <dgm:spPr/>
      <dgm:t>
        <a:bodyPr/>
        <a:lstStyle/>
        <a:p>
          <a:endParaRPr lang="en-US"/>
        </a:p>
      </dgm:t>
    </dgm:pt>
    <dgm:pt modelId="{8ED9FCA5-5367-624E-AE92-862B793BDDB6}">
      <dgm:prSet phldrT="[Text]"/>
      <dgm:spPr/>
      <dgm:t>
        <a:bodyPr/>
        <a:lstStyle/>
        <a:p>
          <a:r>
            <a:rPr lang="en-US" dirty="0">
              <a:solidFill>
                <a:srgbClr val="00B050"/>
              </a:solidFill>
            </a:rPr>
            <a:t>Game of Phones</a:t>
          </a:r>
        </a:p>
      </dgm:t>
    </dgm:pt>
    <dgm:pt modelId="{894FBEAD-BCC2-D040-B799-B80F5888DB2D}" type="parTrans" cxnId="{3BACBB0D-B7E3-424A-94B5-5AA95FF6B402}">
      <dgm:prSet/>
      <dgm:spPr/>
      <dgm:t>
        <a:bodyPr/>
        <a:lstStyle/>
        <a:p>
          <a:endParaRPr lang="en-US"/>
        </a:p>
      </dgm:t>
    </dgm:pt>
    <dgm:pt modelId="{A491254C-D2F2-584F-9C5B-629647689C63}" type="sibTrans" cxnId="{3BACBB0D-B7E3-424A-94B5-5AA95FF6B402}">
      <dgm:prSet/>
      <dgm:spPr/>
      <dgm:t>
        <a:bodyPr/>
        <a:lstStyle/>
        <a:p>
          <a:endParaRPr lang="en-US"/>
        </a:p>
      </dgm:t>
    </dgm:pt>
    <dgm:pt modelId="{C8E6CDB3-6AF8-524A-B45F-FD6284F6C3BE}">
      <dgm:prSet phldrT="[Text]"/>
      <dgm:spPr/>
      <dgm:t>
        <a:bodyPr/>
        <a:lstStyle/>
        <a:p>
          <a:r>
            <a:rPr lang="en-US">
              <a:solidFill>
                <a:srgbClr val="00B0F0"/>
              </a:solidFill>
            </a:rPr>
            <a:t>Promo-loving Newbies</a:t>
          </a:r>
          <a:endParaRPr lang="en-US" dirty="0">
            <a:solidFill>
              <a:srgbClr val="00B0F0"/>
            </a:solidFill>
          </a:endParaRPr>
        </a:p>
      </dgm:t>
    </dgm:pt>
    <dgm:pt modelId="{2AA03A25-444E-544A-9862-F7AAA900E057}" type="parTrans" cxnId="{B3A524FE-EE10-E942-8B97-D51433C4A9AB}">
      <dgm:prSet/>
      <dgm:spPr/>
      <dgm:t>
        <a:bodyPr/>
        <a:lstStyle/>
        <a:p>
          <a:endParaRPr lang="en-US"/>
        </a:p>
      </dgm:t>
    </dgm:pt>
    <dgm:pt modelId="{2810E8B0-F342-044D-A30F-4FCA69CE39A1}" type="sibTrans" cxnId="{B3A524FE-EE10-E942-8B97-D51433C4A9AB}">
      <dgm:prSet/>
      <dgm:spPr/>
      <dgm:t>
        <a:bodyPr/>
        <a:lstStyle/>
        <a:p>
          <a:endParaRPr lang="en-US"/>
        </a:p>
      </dgm:t>
    </dgm:pt>
    <dgm:pt modelId="{A490893F-1474-2140-BECA-459E57B1075C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Talkaholics</a:t>
          </a:r>
        </a:p>
      </dgm:t>
    </dgm:pt>
    <dgm:pt modelId="{77E26A18-871D-E247-B68C-7F0D4BA9970C}" type="sibTrans" cxnId="{8507501E-D2EE-8F45-AE8C-B1AF0BCA402B}">
      <dgm:prSet/>
      <dgm:spPr/>
      <dgm:t>
        <a:bodyPr/>
        <a:lstStyle/>
        <a:p>
          <a:endParaRPr lang="en-US"/>
        </a:p>
      </dgm:t>
    </dgm:pt>
    <dgm:pt modelId="{8D1D3D90-F1A9-544B-8EFB-9A9248BA3E5A}" type="parTrans" cxnId="{8507501E-D2EE-8F45-AE8C-B1AF0BCA402B}">
      <dgm:prSet/>
      <dgm:spPr/>
      <dgm:t>
        <a:bodyPr/>
        <a:lstStyle/>
        <a:p>
          <a:endParaRPr lang="en-US"/>
        </a:p>
      </dgm:t>
    </dgm:pt>
    <dgm:pt modelId="{B1ECF990-FBCB-ED49-BA1B-2DCEA51BFF9B}">
      <dgm:prSet phldrT="[Text]"/>
      <dgm:spPr/>
      <dgm:t>
        <a:bodyPr/>
        <a:lstStyle/>
        <a:p>
          <a:r>
            <a:rPr lang="en-US">
              <a:solidFill>
                <a:srgbClr val="7030A0"/>
              </a:solidFill>
            </a:rPr>
            <a:t>Loyal Money-savers</a:t>
          </a:r>
          <a:endParaRPr lang="en-US" dirty="0">
            <a:solidFill>
              <a:srgbClr val="7030A0"/>
            </a:solidFill>
          </a:endParaRPr>
        </a:p>
      </dgm:t>
    </dgm:pt>
    <dgm:pt modelId="{4273ABCB-C27F-0A4B-9FBE-3A4B950AACE2}" type="parTrans" cxnId="{3D625B6A-C28C-8243-B943-B793F9033759}">
      <dgm:prSet/>
      <dgm:spPr/>
      <dgm:t>
        <a:bodyPr/>
        <a:lstStyle/>
        <a:p>
          <a:endParaRPr lang="en-US"/>
        </a:p>
      </dgm:t>
    </dgm:pt>
    <dgm:pt modelId="{980E145D-6FAB-EA44-9BFD-1922FC8BB6F3}" type="sibTrans" cxnId="{3D625B6A-C28C-8243-B943-B793F9033759}">
      <dgm:prSet/>
      <dgm:spPr/>
      <dgm:t>
        <a:bodyPr/>
        <a:lstStyle/>
        <a:p>
          <a:endParaRPr lang="en-US"/>
        </a:p>
      </dgm:t>
    </dgm:pt>
    <dgm:pt modelId="{3D49D10D-936B-9A45-9BF4-89B36CEC9774}">
      <dgm:prSet phldrT="[Text]"/>
      <dgm:spPr/>
      <dgm:t>
        <a:bodyPr/>
        <a:lstStyle/>
        <a:p>
          <a:r>
            <a:rPr lang="en-US" b="1" dirty="0">
              <a:solidFill>
                <a:srgbClr val="00B050"/>
              </a:solidFill>
            </a:rPr>
            <a:t>92.8% </a:t>
          </a:r>
          <a:r>
            <a:rPr lang="en-US" b="0" dirty="0">
              <a:solidFill>
                <a:schemeClr val="tx1"/>
              </a:solidFill>
            </a:rPr>
            <a:t>Mgmt. Jobs</a:t>
          </a:r>
        </a:p>
      </dgm:t>
    </dgm:pt>
    <dgm:pt modelId="{995A797D-7E38-C246-8E00-6B9B5480B67B}" type="parTrans" cxnId="{07DE8002-2127-174D-B8C6-90C047B5F5C2}">
      <dgm:prSet/>
      <dgm:spPr/>
      <dgm:t>
        <a:bodyPr/>
        <a:lstStyle/>
        <a:p>
          <a:endParaRPr lang="en-US"/>
        </a:p>
      </dgm:t>
    </dgm:pt>
    <dgm:pt modelId="{42577582-19A1-A541-9629-ED9C4410DABD}" type="sibTrans" cxnId="{07DE8002-2127-174D-B8C6-90C047B5F5C2}">
      <dgm:prSet/>
      <dgm:spPr/>
      <dgm:t>
        <a:bodyPr/>
        <a:lstStyle/>
        <a:p>
          <a:endParaRPr lang="en-US"/>
        </a:p>
      </dgm:t>
    </dgm:pt>
    <dgm:pt modelId="{0AB6E6D9-AD76-2045-BA88-E9F2C2F5ED73}">
      <dgm:prSet phldrT="[Text]"/>
      <dgm:spPr/>
      <dgm:t>
        <a:bodyPr/>
        <a:lstStyle/>
        <a:p>
          <a:r>
            <a:rPr lang="en-US" b="1" dirty="0">
              <a:solidFill>
                <a:srgbClr val="00B050"/>
              </a:solidFill>
            </a:rPr>
            <a:t>100% </a:t>
          </a:r>
        </a:p>
        <a:p>
          <a:r>
            <a:rPr lang="en-US" b="0" dirty="0">
              <a:solidFill>
                <a:schemeClr val="tx1"/>
              </a:solidFill>
            </a:rPr>
            <a:t>Office Admins</a:t>
          </a:r>
        </a:p>
      </dgm:t>
    </dgm:pt>
    <dgm:pt modelId="{49FA8087-0192-4149-90F1-6F40E79B0EB2}" type="parTrans" cxnId="{FC5BEA23-B892-DB49-BA30-5D020CAFA72A}">
      <dgm:prSet/>
      <dgm:spPr/>
      <dgm:t>
        <a:bodyPr/>
        <a:lstStyle/>
        <a:p>
          <a:endParaRPr lang="en-US"/>
        </a:p>
      </dgm:t>
    </dgm:pt>
    <dgm:pt modelId="{01D8C6A8-6292-E141-B8D1-FACF7048378A}" type="sibTrans" cxnId="{FC5BEA23-B892-DB49-BA30-5D020CAFA72A}">
      <dgm:prSet/>
      <dgm:spPr/>
      <dgm:t>
        <a:bodyPr/>
        <a:lstStyle/>
        <a:p>
          <a:endParaRPr lang="en-US"/>
        </a:p>
      </dgm:t>
    </dgm:pt>
    <dgm:pt modelId="{98D78951-439C-C44E-911D-042C1B5930BD}">
      <dgm:prSet phldrT="[Text]"/>
      <dgm:spPr/>
      <dgm:t>
        <a:bodyPr/>
        <a:lstStyle/>
        <a:p>
          <a:r>
            <a:rPr lang="en-US" b="1" dirty="0">
              <a:solidFill>
                <a:srgbClr val="00B0F0"/>
              </a:solidFill>
            </a:rPr>
            <a:t>72.5% </a:t>
          </a:r>
          <a:r>
            <a:rPr lang="en-US" dirty="0"/>
            <a:t>Sales Jobs</a:t>
          </a:r>
        </a:p>
      </dgm:t>
    </dgm:pt>
    <dgm:pt modelId="{FF677F78-2E9F-0141-996C-1CF6D2E81A3D}" type="parTrans" cxnId="{818B8B4F-48C0-EA4E-B270-3A989AD71F0D}">
      <dgm:prSet/>
      <dgm:spPr/>
      <dgm:t>
        <a:bodyPr/>
        <a:lstStyle/>
        <a:p>
          <a:endParaRPr lang="en-US"/>
        </a:p>
      </dgm:t>
    </dgm:pt>
    <dgm:pt modelId="{9162A2BA-1A5D-044B-9FA1-3BF7AA1DB595}" type="sibTrans" cxnId="{818B8B4F-48C0-EA4E-B270-3A989AD71F0D}">
      <dgm:prSet/>
      <dgm:spPr/>
      <dgm:t>
        <a:bodyPr/>
        <a:lstStyle/>
        <a:p>
          <a:endParaRPr lang="en-US"/>
        </a:p>
      </dgm:t>
    </dgm:pt>
    <dgm:pt modelId="{8651B614-DDC3-8346-B06D-C1354090C723}">
      <dgm:prSet phldrT="[Text]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b="1" dirty="0">
              <a:solidFill>
                <a:srgbClr val="00B0F0"/>
              </a:solidFill>
            </a:rPr>
            <a:t>84.4% </a:t>
          </a:r>
          <a:r>
            <a:rPr lang="en-US" b="0" dirty="0">
              <a:solidFill>
                <a:schemeClr val="tx1"/>
              </a:solidFill>
            </a:rPr>
            <a:t>Technical Jobs</a:t>
          </a:r>
        </a:p>
      </dgm:t>
    </dgm:pt>
    <dgm:pt modelId="{5E0CFE85-F3D1-CA43-92C9-BDBABC9D9833}" type="parTrans" cxnId="{10FC8FE9-4CF5-3344-B3A4-7D128A18D389}">
      <dgm:prSet/>
      <dgm:spPr/>
      <dgm:t>
        <a:bodyPr/>
        <a:lstStyle/>
        <a:p>
          <a:endParaRPr lang="en-US"/>
        </a:p>
      </dgm:t>
    </dgm:pt>
    <dgm:pt modelId="{AF18F3D4-DA9D-B548-875A-848D00C19D16}" type="sibTrans" cxnId="{10FC8FE9-4CF5-3344-B3A4-7D128A18D389}">
      <dgm:prSet/>
      <dgm:spPr/>
      <dgm:t>
        <a:bodyPr/>
        <a:lstStyle/>
        <a:p>
          <a:endParaRPr lang="en-US"/>
        </a:p>
      </dgm:t>
    </dgm:pt>
    <dgm:pt modelId="{C9EB7CBB-3F5D-6A4B-8A19-E9E2A0FB7B0C}">
      <dgm:prSet phldrT="[Text]"/>
      <dgm:spPr/>
      <dgm:t>
        <a:bodyPr/>
        <a:lstStyle/>
        <a:p>
          <a:r>
            <a:rPr lang="en-US" dirty="0">
              <a:solidFill>
                <a:srgbClr val="0070C0"/>
              </a:solidFill>
            </a:rPr>
            <a:t>Nuts &amp; Bolts</a:t>
          </a:r>
          <a:endParaRPr lang="en-US" dirty="0"/>
        </a:p>
      </dgm:t>
    </dgm:pt>
    <dgm:pt modelId="{2FFE2087-6A2E-F04A-B3D4-E6380B520B3B}" type="parTrans" cxnId="{33F47AF4-9F7F-B548-AA90-28DF324B7CD3}">
      <dgm:prSet/>
      <dgm:spPr/>
      <dgm:t>
        <a:bodyPr/>
        <a:lstStyle/>
        <a:p>
          <a:endParaRPr lang="en-US"/>
        </a:p>
      </dgm:t>
    </dgm:pt>
    <dgm:pt modelId="{DD73BFA8-CBBE-B645-A19A-068C6336146B}" type="sibTrans" cxnId="{33F47AF4-9F7F-B548-AA90-28DF324B7CD3}">
      <dgm:prSet/>
      <dgm:spPr/>
      <dgm:t>
        <a:bodyPr/>
        <a:lstStyle/>
        <a:p>
          <a:endParaRPr lang="en-US"/>
        </a:p>
      </dgm:t>
    </dgm:pt>
    <dgm:pt modelId="{E5F980A3-F45A-8F43-A824-100ABFF200B9}">
      <dgm:prSet phldrT="[Text]"/>
      <dgm:spPr/>
      <dgm:t>
        <a:bodyPr/>
        <a:lstStyle/>
        <a:p>
          <a:r>
            <a:rPr lang="en-US" b="1" dirty="0">
              <a:solidFill>
                <a:srgbClr val="00B0F0"/>
              </a:solidFill>
            </a:rPr>
            <a:t>86.2% </a:t>
          </a:r>
          <a:r>
            <a:rPr lang="en-US" dirty="0"/>
            <a:t>Blue-collar Workers</a:t>
          </a:r>
          <a:endParaRPr lang="en-US" b="1" dirty="0">
            <a:solidFill>
              <a:srgbClr val="00B0F0"/>
            </a:solidFill>
          </a:endParaRPr>
        </a:p>
      </dgm:t>
    </dgm:pt>
    <dgm:pt modelId="{AA7B8DC7-8412-714F-AAEE-CD14657E4618}" type="parTrans" cxnId="{2407A5BC-65AF-6842-8128-334817D88506}">
      <dgm:prSet/>
      <dgm:spPr/>
      <dgm:t>
        <a:bodyPr/>
        <a:lstStyle/>
        <a:p>
          <a:endParaRPr lang="en-US"/>
        </a:p>
      </dgm:t>
    </dgm:pt>
    <dgm:pt modelId="{2749C6EF-4B5D-3245-B699-C754F8FB043E}" type="sibTrans" cxnId="{2407A5BC-65AF-6842-8128-334817D88506}">
      <dgm:prSet/>
      <dgm:spPr/>
      <dgm:t>
        <a:bodyPr/>
        <a:lstStyle/>
        <a:p>
          <a:endParaRPr lang="en-US"/>
        </a:p>
      </dgm:t>
    </dgm:pt>
    <dgm:pt modelId="{DEC0928D-3ADA-214A-BE3E-9ECB702892A9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41% </a:t>
          </a:r>
          <a:r>
            <a:rPr lang="en-US" b="0" dirty="0">
              <a:solidFill>
                <a:schemeClr val="tx1"/>
              </a:solidFill>
            </a:rPr>
            <a:t>Others</a:t>
          </a:r>
        </a:p>
      </dgm:t>
    </dgm:pt>
    <dgm:pt modelId="{82A532B3-2FE3-F14E-827D-48E40CBC0B49}" type="parTrans" cxnId="{634D0008-02B4-7648-8378-F1699CE276EE}">
      <dgm:prSet/>
      <dgm:spPr/>
      <dgm:t>
        <a:bodyPr/>
        <a:lstStyle/>
        <a:p>
          <a:endParaRPr lang="en-US"/>
        </a:p>
      </dgm:t>
    </dgm:pt>
    <dgm:pt modelId="{28FA4A8E-84F3-9C47-9637-1D0E2E1B2985}" type="sibTrans" cxnId="{634D0008-02B4-7648-8378-F1699CE276EE}">
      <dgm:prSet/>
      <dgm:spPr/>
      <dgm:t>
        <a:bodyPr/>
        <a:lstStyle/>
        <a:p>
          <a:endParaRPr lang="en-US"/>
        </a:p>
      </dgm:t>
    </dgm:pt>
    <dgm:pt modelId="{46A91C15-EF4A-E74F-9B5F-DC826C771A63}">
      <dgm:prSet phldrT="[Text]"/>
      <dgm:spPr/>
      <dgm:t>
        <a:bodyPr/>
        <a:lstStyle/>
        <a:p>
          <a:r>
            <a:rPr lang="en-US" b="1" dirty="0">
              <a:solidFill>
                <a:srgbClr val="FF0000"/>
              </a:solidFill>
            </a:rPr>
            <a:t>32% </a:t>
          </a:r>
          <a:r>
            <a:rPr lang="en-US" dirty="0"/>
            <a:t>Retired</a:t>
          </a:r>
        </a:p>
      </dgm:t>
    </dgm:pt>
    <dgm:pt modelId="{D7C47523-27A9-BF4E-87A6-7E202556DB34}" type="parTrans" cxnId="{59E0D567-301A-8247-A38F-814B8FCB0CF3}">
      <dgm:prSet/>
      <dgm:spPr/>
      <dgm:t>
        <a:bodyPr/>
        <a:lstStyle/>
        <a:p>
          <a:endParaRPr lang="en-US"/>
        </a:p>
      </dgm:t>
    </dgm:pt>
    <dgm:pt modelId="{B35186AA-367F-0B41-9B59-C48447F93D0A}" type="sibTrans" cxnId="{59E0D567-301A-8247-A38F-814B8FCB0CF3}">
      <dgm:prSet/>
      <dgm:spPr/>
      <dgm:t>
        <a:bodyPr/>
        <a:lstStyle/>
        <a:p>
          <a:endParaRPr lang="en-US"/>
        </a:p>
      </dgm:t>
    </dgm:pt>
    <dgm:pt modelId="{E69022F4-3941-D543-AFC0-B1A4480B5963}" type="pres">
      <dgm:prSet presAssocID="{39CACDC8-788E-D640-9B6D-D87F615C2F90}" presName="theList" presStyleCnt="0">
        <dgm:presLayoutVars>
          <dgm:dir/>
          <dgm:animLvl val="lvl"/>
          <dgm:resizeHandles val="exact"/>
        </dgm:presLayoutVars>
      </dgm:prSet>
      <dgm:spPr/>
    </dgm:pt>
    <dgm:pt modelId="{3C91C18B-B81D-7E4B-A22A-BFC841582D80}" type="pres">
      <dgm:prSet presAssocID="{B1ECF990-FBCB-ED49-BA1B-2DCEA51BFF9B}" presName="compNode" presStyleCnt="0"/>
      <dgm:spPr/>
    </dgm:pt>
    <dgm:pt modelId="{0DF82F78-94EC-4245-85DF-77F5DAC03E2C}" type="pres">
      <dgm:prSet presAssocID="{B1ECF990-FBCB-ED49-BA1B-2DCEA51BFF9B}" presName="aNode" presStyleLbl="bgShp" presStyleIdx="0" presStyleCnt="6"/>
      <dgm:spPr/>
    </dgm:pt>
    <dgm:pt modelId="{F0272698-E836-C34F-83BA-473B14A178A2}" type="pres">
      <dgm:prSet presAssocID="{B1ECF990-FBCB-ED49-BA1B-2DCEA51BFF9B}" presName="textNode" presStyleLbl="bgShp" presStyleIdx="0" presStyleCnt="6"/>
      <dgm:spPr/>
    </dgm:pt>
    <dgm:pt modelId="{A8074908-2568-AE48-BCFF-E9649D31BC94}" type="pres">
      <dgm:prSet presAssocID="{B1ECF990-FBCB-ED49-BA1B-2DCEA51BFF9B}" presName="compChildNode" presStyleCnt="0"/>
      <dgm:spPr/>
    </dgm:pt>
    <dgm:pt modelId="{48CEFEA3-624E-5840-8A65-517F9257FFE3}" type="pres">
      <dgm:prSet presAssocID="{B1ECF990-FBCB-ED49-BA1B-2DCEA51BFF9B}" presName="theInnerList" presStyleCnt="0"/>
      <dgm:spPr/>
    </dgm:pt>
    <dgm:pt modelId="{69BB1874-C3F3-C345-8782-9E9E91D00324}" type="pres">
      <dgm:prSet presAssocID="{3D49D10D-936B-9A45-9BF4-89B36CEC9774}" presName="childNode" presStyleLbl="node1" presStyleIdx="0" presStyleCnt="7">
        <dgm:presLayoutVars>
          <dgm:bulletEnabled val="1"/>
        </dgm:presLayoutVars>
      </dgm:prSet>
      <dgm:spPr/>
    </dgm:pt>
    <dgm:pt modelId="{D10E8B24-0DD8-AD41-98BE-99F82AF5B05A}" type="pres">
      <dgm:prSet presAssocID="{B1ECF990-FBCB-ED49-BA1B-2DCEA51BFF9B}" presName="aSpace" presStyleCnt="0"/>
      <dgm:spPr/>
    </dgm:pt>
    <dgm:pt modelId="{B6F0C87B-1656-B640-9CE7-CB9105ABCA4D}" type="pres">
      <dgm:prSet presAssocID="{29FF5F39-206D-E549-839F-9C002A33D058}" presName="compNode" presStyleCnt="0"/>
      <dgm:spPr/>
    </dgm:pt>
    <dgm:pt modelId="{253DB4D5-7E42-BD43-9250-96B9B7BA45CD}" type="pres">
      <dgm:prSet presAssocID="{29FF5F39-206D-E549-839F-9C002A33D058}" presName="aNode" presStyleLbl="bgShp" presStyleIdx="1" presStyleCnt="6"/>
      <dgm:spPr/>
    </dgm:pt>
    <dgm:pt modelId="{5B5B3124-F5DE-0B40-A5FB-8E4510EEA38E}" type="pres">
      <dgm:prSet presAssocID="{29FF5F39-206D-E549-839F-9C002A33D058}" presName="textNode" presStyleLbl="bgShp" presStyleIdx="1" presStyleCnt="6"/>
      <dgm:spPr/>
    </dgm:pt>
    <dgm:pt modelId="{7A124C43-09FB-3448-84C4-81F3168C3FDB}" type="pres">
      <dgm:prSet presAssocID="{29FF5F39-206D-E549-839F-9C002A33D058}" presName="compChildNode" presStyleCnt="0"/>
      <dgm:spPr/>
    </dgm:pt>
    <dgm:pt modelId="{C2AEC8AC-C651-CF40-A54F-D3E794F54331}" type="pres">
      <dgm:prSet presAssocID="{29FF5F39-206D-E549-839F-9C002A33D058}" presName="theInnerList" presStyleCnt="0"/>
      <dgm:spPr/>
    </dgm:pt>
    <dgm:pt modelId="{AF8861F3-9057-6A43-A7CA-E339A698F077}" type="pres">
      <dgm:prSet presAssocID="{0AB6E6D9-AD76-2045-BA88-E9F2C2F5ED73}" presName="childNode" presStyleLbl="node1" presStyleIdx="1" presStyleCnt="7">
        <dgm:presLayoutVars>
          <dgm:bulletEnabled val="1"/>
        </dgm:presLayoutVars>
      </dgm:prSet>
      <dgm:spPr/>
    </dgm:pt>
    <dgm:pt modelId="{873C37F3-5372-B543-B30E-A781311FD48E}" type="pres">
      <dgm:prSet presAssocID="{29FF5F39-206D-E549-839F-9C002A33D058}" presName="aSpace" presStyleCnt="0"/>
      <dgm:spPr/>
    </dgm:pt>
    <dgm:pt modelId="{378E564B-C2FB-1744-A679-A7AA2B566650}" type="pres">
      <dgm:prSet presAssocID="{C9EB7CBB-3F5D-6A4B-8A19-E9E2A0FB7B0C}" presName="compNode" presStyleCnt="0"/>
      <dgm:spPr/>
    </dgm:pt>
    <dgm:pt modelId="{50D462E0-6CEE-8C41-8B93-FB8B91203111}" type="pres">
      <dgm:prSet presAssocID="{C9EB7CBB-3F5D-6A4B-8A19-E9E2A0FB7B0C}" presName="aNode" presStyleLbl="bgShp" presStyleIdx="2" presStyleCnt="6"/>
      <dgm:spPr/>
    </dgm:pt>
    <dgm:pt modelId="{5B210B55-0AC9-5048-B15B-121F68525687}" type="pres">
      <dgm:prSet presAssocID="{C9EB7CBB-3F5D-6A4B-8A19-E9E2A0FB7B0C}" presName="textNode" presStyleLbl="bgShp" presStyleIdx="2" presStyleCnt="6"/>
      <dgm:spPr/>
    </dgm:pt>
    <dgm:pt modelId="{FD1F219E-45C6-D946-A423-02A87011FF01}" type="pres">
      <dgm:prSet presAssocID="{C9EB7CBB-3F5D-6A4B-8A19-E9E2A0FB7B0C}" presName="compChildNode" presStyleCnt="0"/>
      <dgm:spPr/>
    </dgm:pt>
    <dgm:pt modelId="{F68071A3-755F-1743-9065-87DC0500AE90}" type="pres">
      <dgm:prSet presAssocID="{C9EB7CBB-3F5D-6A4B-8A19-E9E2A0FB7B0C}" presName="theInnerList" presStyleCnt="0"/>
      <dgm:spPr/>
    </dgm:pt>
    <dgm:pt modelId="{A31F881E-BAC6-284D-AC1B-C7E9824CD3DD}" type="pres">
      <dgm:prSet presAssocID="{E5F980A3-F45A-8F43-A824-100ABFF200B9}" presName="childNode" presStyleLbl="node1" presStyleIdx="2" presStyleCnt="7">
        <dgm:presLayoutVars>
          <dgm:bulletEnabled val="1"/>
        </dgm:presLayoutVars>
      </dgm:prSet>
      <dgm:spPr/>
    </dgm:pt>
    <dgm:pt modelId="{44B26A38-5637-AA4C-828F-19AD2E5F2F36}" type="pres">
      <dgm:prSet presAssocID="{C9EB7CBB-3F5D-6A4B-8A19-E9E2A0FB7B0C}" presName="aSpace" presStyleCnt="0"/>
      <dgm:spPr/>
    </dgm:pt>
    <dgm:pt modelId="{45C6C36E-52C5-4943-A412-2C6EB8A4AC53}" type="pres">
      <dgm:prSet presAssocID="{A490893F-1474-2140-BECA-459E57B1075C}" presName="compNode" presStyleCnt="0"/>
      <dgm:spPr/>
    </dgm:pt>
    <dgm:pt modelId="{E909B934-4450-AD4D-A7CF-0A0B3C5A8A37}" type="pres">
      <dgm:prSet presAssocID="{A490893F-1474-2140-BECA-459E57B1075C}" presName="aNode" presStyleLbl="bgShp" presStyleIdx="3" presStyleCnt="6"/>
      <dgm:spPr/>
    </dgm:pt>
    <dgm:pt modelId="{8D8DE5A8-C2CF-3340-B0CC-80363A8B49C1}" type="pres">
      <dgm:prSet presAssocID="{A490893F-1474-2140-BECA-459E57B1075C}" presName="textNode" presStyleLbl="bgShp" presStyleIdx="3" presStyleCnt="6"/>
      <dgm:spPr/>
    </dgm:pt>
    <dgm:pt modelId="{5355C858-B617-584D-9686-86D4413740C0}" type="pres">
      <dgm:prSet presAssocID="{A490893F-1474-2140-BECA-459E57B1075C}" presName="compChildNode" presStyleCnt="0"/>
      <dgm:spPr/>
    </dgm:pt>
    <dgm:pt modelId="{B61F2CDA-A2EC-2849-8267-98FC00DF6588}" type="pres">
      <dgm:prSet presAssocID="{A490893F-1474-2140-BECA-459E57B1075C}" presName="theInnerList" presStyleCnt="0"/>
      <dgm:spPr/>
    </dgm:pt>
    <dgm:pt modelId="{DC28A4D8-C2FC-9843-8BDD-A6BC0B41F8F3}" type="pres">
      <dgm:prSet presAssocID="{98D78951-439C-C44E-911D-042C1B5930BD}" presName="childNode" presStyleLbl="node1" presStyleIdx="3" presStyleCnt="7">
        <dgm:presLayoutVars>
          <dgm:bulletEnabled val="1"/>
        </dgm:presLayoutVars>
      </dgm:prSet>
      <dgm:spPr/>
    </dgm:pt>
    <dgm:pt modelId="{42A364A8-2FAD-1A41-BBE4-2A4D4F98FBB3}" type="pres">
      <dgm:prSet presAssocID="{A490893F-1474-2140-BECA-459E57B1075C}" presName="aSpace" presStyleCnt="0"/>
      <dgm:spPr/>
    </dgm:pt>
    <dgm:pt modelId="{5D871F8E-F59F-F749-B2C0-01F5D23C5B07}" type="pres">
      <dgm:prSet presAssocID="{C8E6CDB3-6AF8-524A-B45F-FD6284F6C3BE}" presName="compNode" presStyleCnt="0"/>
      <dgm:spPr/>
    </dgm:pt>
    <dgm:pt modelId="{3DE6819F-E846-AE4D-9331-F1D585224C2F}" type="pres">
      <dgm:prSet presAssocID="{C8E6CDB3-6AF8-524A-B45F-FD6284F6C3BE}" presName="aNode" presStyleLbl="bgShp" presStyleIdx="4" presStyleCnt="6"/>
      <dgm:spPr/>
    </dgm:pt>
    <dgm:pt modelId="{912BBEB2-5F66-2144-945D-0F85D215293F}" type="pres">
      <dgm:prSet presAssocID="{C8E6CDB3-6AF8-524A-B45F-FD6284F6C3BE}" presName="textNode" presStyleLbl="bgShp" presStyleIdx="4" presStyleCnt="6"/>
      <dgm:spPr/>
    </dgm:pt>
    <dgm:pt modelId="{6D9BDB84-7796-3546-98FF-EB928B71101A}" type="pres">
      <dgm:prSet presAssocID="{C8E6CDB3-6AF8-524A-B45F-FD6284F6C3BE}" presName="compChildNode" presStyleCnt="0"/>
      <dgm:spPr/>
    </dgm:pt>
    <dgm:pt modelId="{40E6A3CB-A7B7-CD46-99A7-0926B1239840}" type="pres">
      <dgm:prSet presAssocID="{C8E6CDB3-6AF8-524A-B45F-FD6284F6C3BE}" presName="theInnerList" presStyleCnt="0"/>
      <dgm:spPr/>
    </dgm:pt>
    <dgm:pt modelId="{663C240A-9B14-E948-BF57-79183D936ECB}" type="pres">
      <dgm:prSet presAssocID="{DEC0928D-3ADA-214A-BE3E-9ECB702892A9}" presName="childNode" presStyleLbl="node1" presStyleIdx="4" presStyleCnt="7">
        <dgm:presLayoutVars>
          <dgm:bulletEnabled val="1"/>
        </dgm:presLayoutVars>
      </dgm:prSet>
      <dgm:spPr/>
    </dgm:pt>
    <dgm:pt modelId="{35A4D1D6-1F03-D846-BD87-1DAB498C1BED}" type="pres">
      <dgm:prSet presAssocID="{DEC0928D-3ADA-214A-BE3E-9ECB702892A9}" presName="aSpace2" presStyleCnt="0"/>
      <dgm:spPr/>
    </dgm:pt>
    <dgm:pt modelId="{A3BB505D-31ED-5345-99AE-88A223BE6F2B}" type="pres">
      <dgm:prSet presAssocID="{46A91C15-EF4A-E74F-9B5F-DC826C771A63}" presName="childNode" presStyleLbl="node1" presStyleIdx="5" presStyleCnt="7">
        <dgm:presLayoutVars>
          <dgm:bulletEnabled val="1"/>
        </dgm:presLayoutVars>
      </dgm:prSet>
      <dgm:spPr/>
    </dgm:pt>
    <dgm:pt modelId="{E600ADEF-56C8-3F41-B545-E3DD1FEC2179}" type="pres">
      <dgm:prSet presAssocID="{C8E6CDB3-6AF8-524A-B45F-FD6284F6C3BE}" presName="aSpace" presStyleCnt="0"/>
      <dgm:spPr/>
    </dgm:pt>
    <dgm:pt modelId="{B5DE3EDE-E77A-5041-AF6A-267BB058D5A9}" type="pres">
      <dgm:prSet presAssocID="{8ED9FCA5-5367-624E-AE92-862B793BDDB6}" presName="compNode" presStyleCnt="0"/>
      <dgm:spPr/>
    </dgm:pt>
    <dgm:pt modelId="{440033FE-5036-0F43-8294-6FAEED5EA853}" type="pres">
      <dgm:prSet presAssocID="{8ED9FCA5-5367-624E-AE92-862B793BDDB6}" presName="aNode" presStyleLbl="bgShp" presStyleIdx="5" presStyleCnt="6"/>
      <dgm:spPr/>
    </dgm:pt>
    <dgm:pt modelId="{E6ED20DE-BDA8-1C4A-ACCB-3FF063BBD0C4}" type="pres">
      <dgm:prSet presAssocID="{8ED9FCA5-5367-624E-AE92-862B793BDDB6}" presName="textNode" presStyleLbl="bgShp" presStyleIdx="5" presStyleCnt="6"/>
      <dgm:spPr/>
    </dgm:pt>
    <dgm:pt modelId="{15AC8317-FDD3-394A-8940-39531CF78660}" type="pres">
      <dgm:prSet presAssocID="{8ED9FCA5-5367-624E-AE92-862B793BDDB6}" presName="compChildNode" presStyleCnt="0"/>
      <dgm:spPr/>
    </dgm:pt>
    <dgm:pt modelId="{10C60FB1-7876-924A-831A-392AF2A8CA8B}" type="pres">
      <dgm:prSet presAssocID="{8ED9FCA5-5367-624E-AE92-862B793BDDB6}" presName="theInnerList" presStyleCnt="0"/>
      <dgm:spPr/>
    </dgm:pt>
    <dgm:pt modelId="{24940D96-7EDB-DB4B-87A8-F60B18EFA62A}" type="pres">
      <dgm:prSet presAssocID="{8651B614-DDC3-8346-B06D-C1354090C723}" presName="childNode" presStyleLbl="node1" presStyleIdx="6" presStyleCnt="7">
        <dgm:presLayoutVars>
          <dgm:bulletEnabled val="1"/>
        </dgm:presLayoutVars>
      </dgm:prSet>
      <dgm:spPr/>
    </dgm:pt>
  </dgm:ptLst>
  <dgm:cxnLst>
    <dgm:cxn modelId="{07DE8002-2127-174D-B8C6-90C047B5F5C2}" srcId="{B1ECF990-FBCB-ED49-BA1B-2DCEA51BFF9B}" destId="{3D49D10D-936B-9A45-9BF4-89B36CEC9774}" srcOrd="0" destOrd="0" parTransId="{995A797D-7E38-C246-8E00-6B9B5480B67B}" sibTransId="{42577582-19A1-A541-9629-ED9C4410DABD}"/>
    <dgm:cxn modelId="{634D0008-02B4-7648-8378-F1699CE276EE}" srcId="{C8E6CDB3-6AF8-524A-B45F-FD6284F6C3BE}" destId="{DEC0928D-3ADA-214A-BE3E-9ECB702892A9}" srcOrd="0" destOrd="0" parTransId="{82A532B3-2FE3-F14E-827D-48E40CBC0B49}" sibTransId="{28FA4A8E-84F3-9C47-9637-1D0E2E1B2985}"/>
    <dgm:cxn modelId="{C4E7B009-DD44-0047-A5CE-AE6DD67EB70C}" type="presOf" srcId="{98D78951-439C-C44E-911D-042C1B5930BD}" destId="{DC28A4D8-C2FC-9843-8BDD-A6BC0B41F8F3}" srcOrd="0" destOrd="0" presId="urn:microsoft.com/office/officeart/2005/8/layout/lProcess2"/>
    <dgm:cxn modelId="{3BACBB0D-B7E3-424A-94B5-5AA95FF6B402}" srcId="{39CACDC8-788E-D640-9B6D-D87F615C2F90}" destId="{8ED9FCA5-5367-624E-AE92-862B793BDDB6}" srcOrd="5" destOrd="0" parTransId="{894FBEAD-BCC2-D040-B799-B80F5888DB2D}" sibTransId="{A491254C-D2F2-584F-9C5B-629647689C63}"/>
    <dgm:cxn modelId="{FCDFFA0D-6D5C-2645-84D6-606CD63EFCC7}" type="presOf" srcId="{39CACDC8-788E-D640-9B6D-D87F615C2F90}" destId="{E69022F4-3941-D543-AFC0-B1A4480B5963}" srcOrd="0" destOrd="0" presId="urn:microsoft.com/office/officeart/2005/8/layout/lProcess2"/>
    <dgm:cxn modelId="{799E2515-9D00-F64D-B92E-BA5603696D2A}" type="presOf" srcId="{46A91C15-EF4A-E74F-9B5F-DC826C771A63}" destId="{A3BB505D-31ED-5345-99AE-88A223BE6F2B}" srcOrd="0" destOrd="0" presId="urn:microsoft.com/office/officeart/2005/8/layout/lProcess2"/>
    <dgm:cxn modelId="{8507501E-D2EE-8F45-AE8C-B1AF0BCA402B}" srcId="{39CACDC8-788E-D640-9B6D-D87F615C2F90}" destId="{A490893F-1474-2140-BECA-459E57B1075C}" srcOrd="3" destOrd="0" parTransId="{8D1D3D90-F1A9-544B-8EFB-9A9248BA3E5A}" sibTransId="{77E26A18-871D-E247-B68C-7F0D4BA9970C}"/>
    <dgm:cxn modelId="{FC5BEA23-B892-DB49-BA30-5D020CAFA72A}" srcId="{29FF5F39-206D-E549-839F-9C002A33D058}" destId="{0AB6E6D9-AD76-2045-BA88-E9F2C2F5ED73}" srcOrd="0" destOrd="0" parTransId="{49FA8087-0192-4149-90F1-6F40E79B0EB2}" sibTransId="{01D8C6A8-6292-E141-B8D1-FACF7048378A}"/>
    <dgm:cxn modelId="{6242E237-0242-DF4C-A2DC-ECF6A409681C}" type="presOf" srcId="{DEC0928D-3ADA-214A-BE3E-9ECB702892A9}" destId="{663C240A-9B14-E948-BF57-79183D936ECB}" srcOrd="0" destOrd="0" presId="urn:microsoft.com/office/officeart/2005/8/layout/lProcess2"/>
    <dgm:cxn modelId="{59E0D567-301A-8247-A38F-814B8FCB0CF3}" srcId="{C8E6CDB3-6AF8-524A-B45F-FD6284F6C3BE}" destId="{46A91C15-EF4A-E74F-9B5F-DC826C771A63}" srcOrd="1" destOrd="0" parTransId="{D7C47523-27A9-BF4E-87A6-7E202556DB34}" sibTransId="{B35186AA-367F-0B41-9B59-C48447F93D0A}"/>
    <dgm:cxn modelId="{1CE51269-726A-FF43-BDB5-91C64ED0B3EA}" type="presOf" srcId="{C9EB7CBB-3F5D-6A4B-8A19-E9E2A0FB7B0C}" destId="{50D462E0-6CEE-8C41-8B93-FB8B91203111}" srcOrd="0" destOrd="0" presId="urn:microsoft.com/office/officeart/2005/8/layout/lProcess2"/>
    <dgm:cxn modelId="{3D625B6A-C28C-8243-B943-B793F9033759}" srcId="{39CACDC8-788E-D640-9B6D-D87F615C2F90}" destId="{B1ECF990-FBCB-ED49-BA1B-2DCEA51BFF9B}" srcOrd="0" destOrd="0" parTransId="{4273ABCB-C27F-0A4B-9FBE-3A4B950AACE2}" sibTransId="{980E145D-6FAB-EA44-9BFD-1922FC8BB6F3}"/>
    <dgm:cxn modelId="{07EDC16B-D48D-3748-A808-EDA04DECB1C3}" type="presOf" srcId="{0AB6E6D9-AD76-2045-BA88-E9F2C2F5ED73}" destId="{AF8861F3-9057-6A43-A7CA-E339A698F077}" srcOrd="0" destOrd="0" presId="urn:microsoft.com/office/officeart/2005/8/layout/lProcess2"/>
    <dgm:cxn modelId="{30BC1A6C-3EEE-364D-BA19-7C65F5E03D99}" type="presOf" srcId="{C9EB7CBB-3F5D-6A4B-8A19-E9E2A0FB7B0C}" destId="{5B210B55-0AC9-5048-B15B-121F68525687}" srcOrd="1" destOrd="0" presId="urn:microsoft.com/office/officeart/2005/8/layout/lProcess2"/>
    <dgm:cxn modelId="{818B8B4F-48C0-EA4E-B270-3A989AD71F0D}" srcId="{A490893F-1474-2140-BECA-459E57B1075C}" destId="{98D78951-439C-C44E-911D-042C1B5930BD}" srcOrd="0" destOrd="0" parTransId="{FF677F78-2E9F-0141-996C-1CF6D2E81A3D}" sibTransId="{9162A2BA-1A5D-044B-9FA1-3BF7AA1DB595}"/>
    <dgm:cxn modelId="{869A7156-5DB5-164D-8753-BEB5744A0FD3}" type="presOf" srcId="{8651B614-DDC3-8346-B06D-C1354090C723}" destId="{24940D96-7EDB-DB4B-87A8-F60B18EFA62A}" srcOrd="0" destOrd="0" presId="urn:microsoft.com/office/officeart/2005/8/layout/lProcess2"/>
    <dgm:cxn modelId="{5683CB58-2693-E842-B468-5422EEF8C727}" type="presOf" srcId="{E5F980A3-F45A-8F43-A824-100ABFF200B9}" destId="{A31F881E-BAC6-284D-AC1B-C7E9824CD3DD}" srcOrd="0" destOrd="0" presId="urn:microsoft.com/office/officeart/2005/8/layout/lProcess2"/>
    <dgm:cxn modelId="{CD320559-ACF2-8247-AE86-CD6B26208EE7}" type="presOf" srcId="{B1ECF990-FBCB-ED49-BA1B-2DCEA51BFF9B}" destId="{0DF82F78-94EC-4245-85DF-77F5DAC03E2C}" srcOrd="0" destOrd="0" presId="urn:microsoft.com/office/officeart/2005/8/layout/lProcess2"/>
    <dgm:cxn modelId="{A136A480-4C9E-3A46-8F9B-DC803CAA5311}" type="presOf" srcId="{C8E6CDB3-6AF8-524A-B45F-FD6284F6C3BE}" destId="{3DE6819F-E846-AE4D-9331-F1D585224C2F}" srcOrd="0" destOrd="0" presId="urn:microsoft.com/office/officeart/2005/8/layout/lProcess2"/>
    <dgm:cxn modelId="{1DA8DC86-A351-2C42-85E4-7DCF1BCF7D5F}" type="presOf" srcId="{29FF5F39-206D-E549-839F-9C002A33D058}" destId="{5B5B3124-F5DE-0B40-A5FB-8E4510EEA38E}" srcOrd="1" destOrd="0" presId="urn:microsoft.com/office/officeart/2005/8/layout/lProcess2"/>
    <dgm:cxn modelId="{696FC9AD-4B5E-2043-8938-7405BAA7E924}" type="presOf" srcId="{A490893F-1474-2140-BECA-459E57B1075C}" destId="{E909B934-4450-AD4D-A7CF-0A0B3C5A8A37}" srcOrd="0" destOrd="0" presId="urn:microsoft.com/office/officeart/2005/8/layout/lProcess2"/>
    <dgm:cxn modelId="{2407A5BC-65AF-6842-8128-334817D88506}" srcId="{C9EB7CBB-3F5D-6A4B-8A19-E9E2A0FB7B0C}" destId="{E5F980A3-F45A-8F43-A824-100ABFF200B9}" srcOrd="0" destOrd="0" parTransId="{AA7B8DC7-8412-714F-AAEE-CD14657E4618}" sibTransId="{2749C6EF-4B5D-3245-B699-C754F8FB043E}"/>
    <dgm:cxn modelId="{E6DB69C6-F44B-194D-9381-1C80F65F56B6}" type="presOf" srcId="{C8E6CDB3-6AF8-524A-B45F-FD6284F6C3BE}" destId="{912BBEB2-5F66-2144-945D-0F85D215293F}" srcOrd="1" destOrd="0" presId="urn:microsoft.com/office/officeart/2005/8/layout/lProcess2"/>
    <dgm:cxn modelId="{C92420E5-BD73-5748-AF06-22B32C4B35CE}" type="presOf" srcId="{29FF5F39-206D-E549-839F-9C002A33D058}" destId="{253DB4D5-7E42-BD43-9250-96B9B7BA45CD}" srcOrd="0" destOrd="0" presId="urn:microsoft.com/office/officeart/2005/8/layout/lProcess2"/>
    <dgm:cxn modelId="{10FC8FE9-4CF5-3344-B3A4-7D128A18D389}" srcId="{8ED9FCA5-5367-624E-AE92-862B793BDDB6}" destId="{8651B614-DDC3-8346-B06D-C1354090C723}" srcOrd="0" destOrd="0" parTransId="{5E0CFE85-F3D1-CA43-92C9-BDBABC9D9833}" sibTransId="{AF18F3D4-DA9D-B548-875A-848D00C19D16}"/>
    <dgm:cxn modelId="{89D648ED-FA88-6841-B58D-C51025E5002D}" srcId="{39CACDC8-788E-D640-9B6D-D87F615C2F90}" destId="{29FF5F39-206D-E549-839F-9C002A33D058}" srcOrd="1" destOrd="0" parTransId="{BAF1926C-0BA6-784F-BB83-1C5E9EC97549}" sibTransId="{BE0AA54E-C47C-A24A-B762-633D494391EC}"/>
    <dgm:cxn modelId="{40AE09F1-B1B0-864C-BB03-FC22A0CBD487}" type="presOf" srcId="{3D49D10D-936B-9A45-9BF4-89B36CEC9774}" destId="{69BB1874-C3F3-C345-8782-9E9E91D00324}" srcOrd="0" destOrd="0" presId="urn:microsoft.com/office/officeart/2005/8/layout/lProcess2"/>
    <dgm:cxn modelId="{96B2CBF2-632E-4F46-85F3-E19F6942A3C4}" type="presOf" srcId="{B1ECF990-FBCB-ED49-BA1B-2DCEA51BFF9B}" destId="{F0272698-E836-C34F-83BA-473B14A178A2}" srcOrd="1" destOrd="0" presId="urn:microsoft.com/office/officeart/2005/8/layout/lProcess2"/>
    <dgm:cxn modelId="{33F47AF4-9F7F-B548-AA90-28DF324B7CD3}" srcId="{39CACDC8-788E-D640-9B6D-D87F615C2F90}" destId="{C9EB7CBB-3F5D-6A4B-8A19-E9E2A0FB7B0C}" srcOrd="2" destOrd="0" parTransId="{2FFE2087-6A2E-F04A-B3D4-E6380B520B3B}" sibTransId="{DD73BFA8-CBBE-B645-A19A-068C6336146B}"/>
    <dgm:cxn modelId="{D8565EFB-D274-8B44-B187-DF9DA036006E}" type="presOf" srcId="{8ED9FCA5-5367-624E-AE92-862B793BDDB6}" destId="{E6ED20DE-BDA8-1C4A-ACCB-3FF063BBD0C4}" srcOrd="1" destOrd="0" presId="urn:microsoft.com/office/officeart/2005/8/layout/lProcess2"/>
    <dgm:cxn modelId="{0740FBFC-C19B-E24D-B167-69F4835867E5}" type="presOf" srcId="{A490893F-1474-2140-BECA-459E57B1075C}" destId="{8D8DE5A8-C2CF-3340-B0CC-80363A8B49C1}" srcOrd="1" destOrd="0" presId="urn:microsoft.com/office/officeart/2005/8/layout/lProcess2"/>
    <dgm:cxn modelId="{B3A524FE-EE10-E942-8B97-D51433C4A9AB}" srcId="{39CACDC8-788E-D640-9B6D-D87F615C2F90}" destId="{C8E6CDB3-6AF8-524A-B45F-FD6284F6C3BE}" srcOrd="4" destOrd="0" parTransId="{2AA03A25-444E-544A-9862-F7AAA900E057}" sibTransId="{2810E8B0-F342-044D-A30F-4FCA69CE39A1}"/>
    <dgm:cxn modelId="{68B85EFF-C092-FC44-98D3-48017ECEFBBD}" type="presOf" srcId="{8ED9FCA5-5367-624E-AE92-862B793BDDB6}" destId="{440033FE-5036-0F43-8294-6FAEED5EA853}" srcOrd="0" destOrd="0" presId="urn:microsoft.com/office/officeart/2005/8/layout/lProcess2"/>
    <dgm:cxn modelId="{33650370-928C-884D-B67E-F60F10299B0A}" type="presParOf" srcId="{E69022F4-3941-D543-AFC0-B1A4480B5963}" destId="{3C91C18B-B81D-7E4B-A22A-BFC841582D80}" srcOrd="0" destOrd="0" presId="urn:microsoft.com/office/officeart/2005/8/layout/lProcess2"/>
    <dgm:cxn modelId="{03E7D875-B705-084D-9F63-132EAD13CBF2}" type="presParOf" srcId="{3C91C18B-B81D-7E4B-A22A-BFC841582D80}" destId="{0DF82F78-94EC-4245-85DF-77F5DAC03E2C}" srcOrd="0" destOrd="0" presId="urn:microsoft.com/office/officeart/2005/8/layout/lProcess2"/>
    <dgm:cxn modelId="{907A7071-C3EA-0A4F-9A87-27F86FD25BBB}" type="presParOf" srcId="{3C91C18B-B81D-7E4B-A22A-BFC841582D80}" destId="{F0272698-E836-C34F-83BA-473B14A178A2}" srcOrd="1" destOrd="0" presId="urn:microsoft.com/office/officeart/2005/8/layout/lProcess2"/>
    <dgm:cxn modelId="{E9DB2B9B-4FA4-714A-AE98-5DB35BDEA931}" type="presParOf" srcId="{3C91C18B-B81D-7E4B-A22A-BFC841582D80}" destId="{A8074908-2568-AE48-BCFF-E9649D31BC94}" srcOrd="2" destOrd="0" presId="urn:microsoft.com/office/officeart/2005/8/layout/lProcess2"/>
    <dgm:cxn modelId="{41D76F67-BD43-A548-9E9E-F7B346FA1660}" type="presParOf" srcId="{A8074908-2568-AE48-BCFF-E9649D31BC94}" destId="{48CEFEA3-624E-5840-8A65-517F9257FFE3}" srcOrd="0" destOrd="0" presId="urn:microsoft.com/office/officeart/2005/8/layout/lProcess2"/>
    <dgm:cxn modelId="{110F6D6D-7612-8D42-A2C0-3A8882FF7764}" type="presParOf" srcId="{48CEFEA3-624E-5840-8A65-517F9257FFE3}" destId="{69BB1874-C3F3-C345-8782-9E9E91D00324}" srcOrd="0" destOrd="0" presId="urn:microsoft.com/office/officeart/2005/8/layout/lProcess2"/>
    <dgm:cxn modelId="{16D09E66-8DDC-B047-BFFA-8F2D7EDCB836}" type="presParOf" srcId="{E69022F4-3941-D543-AFC0-B1A4480B5963}" destId="{D10E8B24-0DD8-AD41-98BE-99F82AF5B05A}" srcOrd="1" destOrd="0" presId="urn:microsoft.com/office/officeart/2005/8/layout/lProcess2"/>
    <dgm:cxn modelId="{8F782D5B-E304-4846-82D7-F9AB1238DA09}" type="presParOf" srcId="{E69022F4-3941-D543-AFC0-B1A4480B5963}" destId="{B6F0C87B-1656-B640-9CE7-CB9105ABCA4D}" srcOrd="2" destOrd="0" presId="urn:microsoft.com/office/officeart/2005/8/layout/lProcess2"/>
    <dgm:cxn modelId="{E3DB4C15-913A-124C-B94A-EEBA2E3DA083}" type="presParOf" srcId="{B6F0C87B-1656-B640-9CE7-CB9105ABCA4D}" destId="{253DB4D5-7E42-BD43-9250-96B9B7BA45CD}" srcOrd="0" destOrd="0" presId="urn:microsoft.com/office/officeart/2005/8/layout/lProcess2"/>
    <dgm:cxn modelId="{1C787E32-851C-2345-BC9C-453396BD6F27}" type="presParOf" srcId="{B6F0C87B-1656-B640-9CE7-CB9105ABCA4D}" destId="{5B5B3124-F5DE-0B40-A5FB-8E4510EEA38E}" srcOrd="1" destOrd="0" presId="urn:microsoft.com/office/officeart/2005/8/layout/lProcess2"/>
    <dgm:cxn modelId="{75A74914-ABE5-784C-9B06-1B792B445A9D}" type="presParOf" srcId="{B6F0C87B-1656-B640-9CE7-CB9105ABCA4D}" destId="{7A124C43-09FB-3448-84C4-81F3168C3FDB}" srcOrd="2" destOrd="0" presId="urn:microsoft.com/office/officeart/2005/8/layout/lProcess2"/>
    <dgm:cxn modelId="{DADDB360-1138-684C-8099-F06F39C66390}" type="presParOf" srcId="{7A124C43-09FB-3448-84C4-81F3168C3FDB}" destId="{C2AEC8AC-C651-CF40-A54F-D3E794F54331}" srcOrd="0" destOrd="0" presId="urn:microsoft.com/office/officeart/2005/8/layout/lProcess2"/>
    <dgm:cxn modelId="{99135DA6-F95C-484F-9C68-F6B5B386E399}" type="presParOf" srcId="{C2AEC8AC-C651-CF40-A54F-D3E794F54331}" destId="{AF8861F3-9057-6A43-A7CA-E339A698F077}" srcOrd="0" destOrd="0" presId="urn:microsoft.com/office/officeart/2005/8/layout/lProcess2"/>
    <dgm:cxn modelId="{87F94D92-676A-E848-AB35-B0DD86CC5E8B}" type="presParOf" srcId="{E69022F4-3941-D543-AFC0-B1A4480B5963}" destId="{873C37F3-5372-B543-B30E-A781311FD48E}" srcOrd="3" destOrd="0" presId="urn:microsoft.com/office/officeart/2005/8/layout/lProcess2"/>
    <dgm:cxn modelId="{A73CD138-C4F5-DE44-9887-1470711DE273}" type="presParOf" srcId="{E69022F4-3941-D543-AFC0-B1A4480B5963}" destId="{378E564B-C2FB-1744-A679-A7AA2B566650}" srcOrd="4" destOrd="0" presId="urn:microsoft.com/office/officeart/2005/8/layout/lProcess2"/>
    <dgm:cxn modelId="{891F5F8E-FEF7-8A42-BC12-9803127C7D78}" type="presParOf" srcId="{378E564B-C2FB-1744-A679-A7AA2B566650}" destId="{50D462E0-6CEE-8C41-8B93-FB8B91203111}" srcOrd="0" destOrd="0" presId="urn:microsoft.com/office/officeart/2005/8/layout/lProcess2"/>
    <dgm:cxn modelId="{918A7BE5-E1EC-1C4C-A461-942396A0DBC9}" type="presParOf" srcId="{378E564B-C2FB-1744-A679-A7AA2B566650}" destId="{5B210B55-0AC9-5048-B15B-121F68525687}" srcOrd="1" destOrd="0" presId="urn:microsoft.com/office/officeart/2005/8/layout/lProcess2"/>
    <dgm:cxn modelId="{58A2859D-080B-2247-8D86-8C7F6D40AB01}" type="presParOf" srcId="{378E564B-C2FB-1744-A679-A7AA2B566650}" destId="{FD1F219E-45C6-D946-A423-02A87011FF01}" srcOrd="2" destOrd="0" presId="urn:microsoft.com/office/officeart/2005/8/layout/lProcess2"/>
    <dgm:cxn modelId="{6698C3C5-BBA4-764F-95F0-9F32D55DBA18}" type="presParOf" srcId="{FD1F219E-45C6-D946-A423-02A87011FF01}" destId="{F68071A3-755F-1743-9065-87DC0500AE90}" srcOrd="0" destOrd="0" presId="urn:microsoft.com/office/officeart/2005/8/layout/lProcess2"/>
    <dgm:cxn modelId="{9727E0C0-3342-7C4E-AA27-D29FEE10AD59}" type="presParOf" srcId="{F68071A3-755F-1743-9065-87DC0500AE90}" destId="{A31F881E-BAC6-284D-AC1B-C7E9824CD3DD}" srcOrd="0" destOrd="0" presId="urn:microsoft.com/office/officeart/2005/8/layout/lProcess2"/>
    <dgm:cxn modelId="{678E65CC-BBC5-C64C-B0A9-8FC33C5817B1}" type="presParOf" srcId="{E69022F4-3941-D543-AFC0-B1A4480B5963}" destId="{44B26A38-5637-AA4C-828F-19AD2E5F2F36}" srcOrd="5" destOrd="0" presId="urn:microsoft.com/office/officeart/2005/8/layout/lProcess2"/>
    <dgm:cxn modelId="{54BDA36A-45B0-B940-9BAA-0B9DDBEA851A}" type="presParOf" srcId="{E69022F4-3941-D543-AFC0-B1A4480B5963}" destId="{45C6C36E-52C5-4943-A412-2C6EB8A4AC53}" srcOrd="6" destOrd="0" presId="urn:microsoft.com/office/officeart/2005/8/layout/lProcess2"/>
    <dgm:cxn modelId="{9569E6FC-B857-6942-9E0C-4CA740577A7B}" type="presParOf" srcId="{45C6C36E-52C5-4943-A412-2C6EB8A4AC53}" destId="{E909B934-4450-AD4D-A7CF-0A0B3C5A8A37}" srcOrd="0" destOrd="0" presId="urn:microsoft.com/office/officeart/2005/8/layout/lProcess2"/>
    <dgm:cxn modelId="{183AAA48-9446-2F44-AA25-5C7FF7148E49}" type="presParOf" srcId="{45C6C36E-52C5-4943-A412-2C6EB8A4AC53}" destId="{8D8DE5A8-C2CF-3340-B0CC-80363A8B49C1}" srcOrd="1" destOrd="0" presId="urn:microsoft.com/office/officeart/2005/8/layout/lProcess2"/>
    <dgm:cxn modelId="{D855FB45-3C67-D24E-AA45-9135FC3B9421}" type="presParOf" srcId="{45C6C36E-52C5-4943-A412-2C6EB8A4AC53}" destId="{5355C858-B617-584D-9686-86D4413740C0}" srcOrd="2" destOrd="0" presId="urn:microsoft.com/office/officeart/2005/8/layout/lProcess2"/>
    <dgm:cxn modelId="{DB14EF80-9034-544A-9B26-867A9ED77B66}" type="presParOf" srcId="{5355C858-B617-584D-9686-86D4413740C0}" destId="{B61F2CDA-A2EC-2849-8267-98FC00DF6588}" srcOrd="0" destOrd="0" presId="urn:microsoft.com/office/officeart/2005/8/layout/lProcess2"/>
    <dgm:cxn modelId="{3440EDA1-BF51-424E-8108-20A1BC52A8F7}" type="presParOf" srcId="{B61F2CDA-A2EC-2849-8267-98FC00DF6588}" destId="{DC28A4D8-C2FC-9843-8BDD-A6BC0B41F8F3}" srcOrd="0" destOrd="0" presId="urn:microsoft.com/office/officeart/2005/8/layout/lProcess2"/>
    <dgm:cxn modelId="{5067B4BE-6EC7-1844-8A4B-3C8D53D1FBDF}" type="presParOf" srcId="{E69022F4-3941-D543-AFC0-B1A4480B5963}" destId="{42A364A8-2FAD-1A41-BBE4-2A4D4F98FBB3}" srcOrd="7" destOrd="0" presId="urn:microsoft.com/office/officeart/2005/8/layout/lProcess2"/>
    <dgm:cxn modelId="{4F0A46B0-A09B-394B-A66D-FFEE332F9F8B}" type="presParOf" srcId="{E69022F4-3941-D543-AFC0-B1A4480B5963}" destId="{5D871F8E-F59F-F749-B2C0-01F5D23C5B07}" srcOrd="8" destOrd="0" presId="urn:microsoft.com/office/officeart/2005/8/layout/lProcess2"/>
    <dgm:cxn modelId="{F7BE68EE-7509-534C-A519-428DEF9A588D}" type="presParOf" srcId="{5D871F8E-F59F-F749-B2C0-01F5D23C5B07}" destId="{3DE6819F-E846-AE4D-9331-F1D585224C2F}" srcOrd="0" destOrd="0" presId="urn:microsoft.com/office/officeart/2005/8/layout/lProcess2"/>
    <dgm:cxn modelId="{CC7045D9-08A9-AA45-AEBF-4687ED34EAC9}" type="presParOf" srcId="{5D871F8E-F59F-F749-B2C0-01F5D23C5B07}" destId="{912BBEB2-5F66-2144-945D-0F85D215293F}" srcOrd="1" destOrd="0" presId="urn:microsoft.com/office/officeart/2005/8/layout/lProcess2"/>
    <dgm:cxn modelId="{1D6AA74C-A933-7147-84CA-AC920D2BC952}" type="presParOf" srcId="{5D871F8E-F59F-F749-B2C0-01F5D23C5B07}" destId="{6D9BDB84-7796-3546-98FF-EB928B71101A}" srcOrd="2" destOrd="0" presId="urn:microsoft.com/office/officeart/2005/8/layout/lProcess2"/>
    <dgm:cxn modelId="{97D5320E-C3D2-A640-B84C-1588946E4316}" type="presParOf" srcId="{6D9BDB84-7796-3546-98FF-EB928B71101A}" destId="{40E6A3CB-A7B7-CD46-99A7-0926B1239840}" srcOrd="0" destOrd="0" presId="urn:microsoft.com/office/officeart/2005/8/layout/lProcess2"/>
    <dgm:cxn modelId="{7B19F613-9CC7-794B-B3D7-F0A3B01EF42A}" type="presParOf" srcId="{40E6A3CB-A7B7-CD46-99A7-0926B1239840}" destId="{663C240A-9B14-E948-BF57-79183D936ECB}" srcOrd="0" destOrd="0" presId="urn:microsoft.com/office/officeart/2005/8/layout/lProcess2"/>
    <dgm:cxn modelId="{03392D9E-3490-E549-B89D-61B75AC325ED}" type="presParOf" srcId="{40E6A3CB-A7B7-CD46-99A7-0926B1239840}" destId="{35A4D1D6-1F03-D846-BD87-1DAB498C1BED}" srcOrd="1" destOrd="0" presId="urn:microsoft.com/office/officeart/2005/8/layout/lProcess2"/>
    <dgm:cxn modelId="{780C021E-9ACF-9B45-B73B-A8D6A56E0E0D}" type="presParOf" srcId="{40E6A3CB-A7B7-CD46-99A7-0926B1239840}" destId="{A3BB505D-31ED-5345-99AE-88A223BE6F2B}" srcOrd="2" destOrd="0" presId="urn:microsoft.com/office/officeart/2005/8/layout/lProcess2"/>
    <dgm:cxn modelId="{B854C29D-526A-144E-A1FD-96535C839815}" type="presParOf" srcId="{E69022F4-3941-D543-AFC0-B1A4480B5963}" destId="{E600ADEF-56C8-3F41-B545-E3DD1FEC2179}" srcOrd="9" destOrd="0" presId="urn:microsoft.com/office/officeart/2005/8/layout/lProcess2"/>
    <dgm:cxn modelId="{91775A90-125D-3F47-A8CE-5D340F42C441}" type="presParOf" srcId="{E69022F4-3941-D543-AFC0-B1A4480B5963}" destId="{B5DE3EDE-E77A-5041-AF6A-267BB058D5A9}" srcOrd="10" destOrd="0" presId="urn:microsoft.com/office/officeart/2005/8/layout/lProcess2"/>
    <dgm:cxn modelId="{D7D83FDB-E500-3245-8038-A3E63E9B1050}" type="presParOf" srcId="{B5DE3EDE-E77A-5041-AF6A-267BB058D5A9}" destId="{440033FE-5036-0F43-8294-6FAEED5EA853}" srcOrd="0" destOrd="0" presId="urn:microsoft.com/office/officeart/2005/8/layout/lProcess2"/>
    <dgm:cxn modelId="{D3C511F0-9B35-134A-B9D1-38E901180149}" type="presParOf" srcId="{B5DE3EDE-E77A-5041-AF6A-267BB058D5A9}" destId="{E6ED20DE-BDA8-1C4A-ACCB-3FF063BBD0C4}" srcOrd="1" destOrd="0" presId="urn:microsoft.com/office/officeart/2005/8/layout/lProcess2"/>
    <dgm:cxn modelId="{EEA36AF6-3B19-3342-9EC6-0C9254CE0FCD}" type="presParOf" srcId="{B5DE3EDE-E77A-5041-AF6A-267BB058D5A9}" destId="{15AC8317-FDD3-394A-8940-39531CF78660}" srcOrd="2" destOrd="0" presId="urn:microsoft.com/office/officeart/2005/8/layout/lProcess2"/>
    <dgm:cxn modelId="{C94923E8-0F6C-5643-8374-BECD495D670B}" type="presParOf" srcId="{15AC8317-FDD3-394A-8940-39531CF78660}" destId="{10C60FB1-7876-924A-831A-392AF2A8CA8B}" srcOrd="0" destOrd="0" presId="urn:microsoft.com/office/officeart/2005/8/layout/lProcess2"/>
    <dgm:cxn modelId="{7BEB5102-4ABE-6B4D-A0E1-D55A6E1FFDA1}" type="presParOf" srcId="{10C60FB1-7876-924A-831A-392AF2A8CA8B}" destId="{24940D96-7EDB-DB4B-87A8-F60B18EFA62A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3281684-9514-D948-8877-ABFD801DBE37}" type="doc">
      <dgm:prSet loTypeId="urn:microsoft.com/office/officeart/2005/8/layout/cycle6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552B6A7-F679-084B-9961-DFB65B317EDF}">
      <dgm:prSet phldrT="[Text]"/>
      <dgm:spPr/>
      <dgm:t>
        <a:bodyPr/>
        <a:lstStyle/>
        <a:p>
          <a:r>
            <a:rPr lang="en-US" dirty="0"/>
            <a:t>Largest Customer Segment</a:t>
          </a:r>
        </a:p>
      </dgm:t>
    </dgm:pt>
    <dgm:pt modelId="{813C3D5D-28EA-1A43-A835-C34E90A854A0}" type="parTrans" cxnId="{D7A48673-06CC-FB42-A90F-A46BB2C5EB47}">
      <dgm:prSet/>
      <dgm:spPr/>
      <dgm:t>
        <a:bodyPr/>
        <a:lstStyle/>
        <a:p>
          <a:endParaRPr lang="en-US"/>
        </a:p>
      </dgm:t>
    </dgm:pt>
    <dgm:pt modelId="{94A7FE22-6F6B-A04A-A40B-8FAD40AD2072}" type="sibTrans" cxnId="{D7A48673-06CC-FB42-A90F-A46BB2C5EB47}">
      <dgm:prSet/>
      <dgm:spPr/>
      <dgm:t>
        <a:bodyPr/>
        <a:lstStyle/>
        <a:p>
          <a:endParaRPr lang="en-US"/>
        </a:p>
      </dgm:t>
    </dgm:pt>
    <dgm:pt modelId="{8B7AD788-1655-1C42-99A9-944F10946594}">
      <dgm:prSet phldrT="[Text]"/>
      <dgm:spPr/>
      <dgm:t>
        <a:bodyPr/>
        <a:lstStyle/>
        <a:p>
          <a:r>
            <a:rPr lang="en-US" dirty="0"/>
            <a:t>Sends highest # of messages</a:t>
          </a:r>
        </a:p>
      </dgm:t>
    </dgm:pt>
    <dgm:pt modelId="{241FB009-6029-0049-9258-13EB2C5D1DB9}" type="parTrans" cxnId="{988AE9E5-3896-514C-8CE1-3D45641A1F31}">
      <dgm:prSet/>
      <dgm:spPr/>
      <dgm:t>
        <a:bodyPr/>
        <a:lstStyle/>
        <a:p>
          <a:endParaRPr lang="en-US"/>
        </a:p>
      </dgm:t>
    </dgm:pt>
    <dgm:pt modelId="{A161E332-223B-DC43-8E72-5C19718887E4}" type="sibTrans" cxnId="{988AE9E5-3896-514C-8CE1-3D45641A1F31}">
      <dgm:prSet/>
      <dgm:spPr/>
      <dgm:t>
        <a:bodyPr/>
        <a:lstStyle/>
        <a:p>
          <a:endParaRPr lang="en-US"/>
        </a:p>
      </dgm:t>
    </dgm:pt>
    <dgm:pt modelId="{19422E7E-6ADB-E84C-9180-E82E198882F3}">
      <dgm:prSet phldrT="[Text]"/>
      <dgm:spPr/>
      <dgm:t>
        <a:bodyPr/>
        <a:lstStyle/>
        <a:p>
          <a:r>
            <a:rPr lang="en-US" dirty="0"/>
            <a:t>Good % of new customers</a:t>
          </a:r>
        </a:p>
      </dgm:t>
    </dgm:pt>
    <dgm:pt modelId="{BA03B71D-E95F-6446-BCC3-F51E155826FA}" type="parTrans" cxnId="{CAA06AE0-C23C-9349-966D-453996AD2749}">
      <dgm:prSet/>
      <dgm:spPr/>
      <dgm:t>
        <a:bodyPr/>
        <a:lstStyle/>
        <a:p>
          <a:endParaRPr lang="en-US"/>
        </a:p>
      </dgm:t>
    </dgm:pt>
    <dgm:pt modelId="{FCA65BC9-615F-FC49-A1AF-403486BD8596}" type="sibTrans" cxnId="{CAA06AE0-C23C-9349-966D-453996AD2749}">
      <dgm:prSet/>
      <dgm:spPr/>
      <dgm:t>
        <a:bodyPr/>
        <a:lstStyle/>
        <a:p>
          <a:endParaRPr lang="en-US"/>
        </a:p>
      </dgm:t>
    </dgm:pt>
    <dgm:pt modelId="{B6543A5B-5A66-5F46-ABAC-5A20731DA2FE}">
      <dgm:prSet/>
      <dgm:spPr/>
      <dgm:t>
        <a:bodyPr/>
        <a:lstStyle/>
        <a:p>
          <a:r>
            <a:rPr lang="en-US" dirty="0"/>
            <a:t>Loves bundling offers</a:t>
          </a:r>
        </a:p>
      </dgm:t>
    </dgm:pt>
    <dgm:pt modelId="{72514310-BD0A-394C-B624-A40CFA0E46D9}" type="parTrans" cxnId="{93DA74BD-5399-1346-9FBC-ECCD86AECF03}">
      <dgm:prSet/>
      <dgm:spPr/>
      <dgm:t>
        <a:bodyPr/>
        <a:lstStyle/>
        <a:p>
          <a:endParaRPr lang="en-US"/>
        </a:p>
      </dgm:t>
    </dgm:pt>
    <dgm:pt modelId="{AD069ACE-3393-4944-9D94-C0CD192C528C}" type="sibTrans" cxnId="{93DA74BD-5399-1346-9FBC-ECCD86AECF03}">
      <dgm:prSet/>
      <dgm:spPr/>
      <dgm:t>
        <a:bodyPr/>
        <a:lstStyle/>
        <a:p>
          <a:endParaRPr lang="en-US"/>
        </a:p>
      </dgm:t>
    </dgm:pt>
    <dgm:pt modelId="{D90C8A41-DC66-7C43-9AAE-547D57266AA6}">
      <dgm:prSet/>
      <dgm:spPr/>
      <dgm:t>
        <a:bodyPr/>
        <a:lstStyle/>
        <a:p>
          <a:r>
            <a:rPr lang="en-US" dirty="0"/>
            <a:t>Prefers Auto-bill pay options</a:t>
          </a:r>
        </a:p>
      </dgm:t>
    </dgm:pt>
    <dgm:pt modelId="{5EC8F411-5BAC-3040-BA06-E02E6F5CF909}" type="parTrans" cxnId="{0611E43F-B3F9-5A42-A447-1DA7DDC75BE2}">
      <dgm:prSet/>
      <dgm:spPr/>
      <dgm:t>
        <a:bodyPr/>
        <a:lstStyle/>
        <a:p>
          <a:endParaRPr lang="en-US"/>
        </a:p>
      </dgm:t>
    </dgm:pt>
    <dgm:pt modelId="{8150C708-8176-6D4D-9F5D-8E696F63CBA4}" type="sibTrans" cxnId="{0611E43F-B3F9-5A42-A447-1DA7DDC75BE2}">
      <dgm:prSet/>
      <dgm:spPr/>
      <dgm:t>
        <a:bodyPr/>
        <a:lstStyle/>
        <a:p>
          <a:endParaRPr lang="en-US"/>
        </a:p>
      </dgm:t>
    </dgm:pt>
    <dgm:pt modelId="{1E52E8E5-C36C-1C49-A59E-783D39AB22B9}" type="pres">
      <dgm:prSet presAssocID="{93281684-9514-D948-8877-ABFD801DBE37}" presName="cycle" presStyleCnt="0">
        <dgm:presLayoutVars>
          <dgm:dir/>
          <dgm:resizeHandles val="exact"/>
        </dgm:presLayoutVars>
      </dgm:prSet>
      <dgm:spPr/>
    </dgm:pt>
    <dgm:pt modelId="{AEC0CACD-AA63-4048-B6F3-C40EF20EB502}" type="pres">
      <dgm:prSet presAssocID="{D552B6A7-F679-084B-9961-DFB65B317EDF}" presName="node" presStyleLbl="node1" presStyleIdx="0" presStyleCnt="5">
        <dgm:presLayoutVars>
          <dgm:bulletEnabled val="1"/>
        </dgm:presLayoutVars>
      </dgm:prSet>
      <dgm:spPr/>
    </dgm:pt>
    <dgm:pt modelId="{17D13614-D7C7-D148-BCE1-4BD889275452}" type="pres">
      <dgm:prSet presAssocID="{D552B6A7-F679-084B-9961-DFB65B317EDF}" presName="spNode" presStyleCnt="0"/>
      <dgm:spPr/>
    </dgm:pt>
    <dgm:pt modelId="{DD04B123-4E00-EB43-83B5-DE0FC9194D59}" type="pres">
      <dgm:prSet presAssocID="{94A7FE22-6F6B-A04A-A40B-8FAD40AD2072}" presName="sibTrans" presStyleLbl="sibTrans1D1" presStyleIdx="0" presStyleCnt="5"/>
      <dgm:spPr/>
    </dgm:pt>
    <dgm:pt modelId="{7C42E021-0F06-F04B-A136-088862DD33F0}" type="pres">
      <dgm:prSet presAssocID="{8B7AD788-1655-1C42-99A9-944F10946594}" presName="node" presStyleLbl="node1" presStyleIdx="1" presStyleCnt="5">
        <dgm:presLayoutVars>
          <dgm:bulletEnabled val="1"/>
        </dgm:presLayoutVars>
      </dgm:prSet>
      <dgm:spPr/>
    </dgm:pt>
    <dgm:pt modelId="{9D15E900-8A11-094C-9E18-C83D0F50DBDB}" type="pres">
      <dgm:prSet presAssocID="{8B7AD788-1655-1C42-99A9-944F10946594}" presName="spNode" presStyleCnt="0"/>
      <dgm:spPr/>
    </dgm:pt>
    <dgm:pt modelId="{E8AE8938-766F-6941-A65F-1E422800CE99}" type="pres">
      <dgm:prSet presAssocID="{A161E332-223B-DC43-8E72-5C19718887E4}" presName="sibTrans" presStyleLbl="sibTrans1D1" presStyleIdx="1" presStyleCnt="5"/>
      <dgm:spPr/>
    </dgm:pt>
    <dgm:pt modelId="{2F2C5518-85A7-594B-B421-B67A50185A63}" type="pres">
      <dgm:prSet presAssocID="{19422E7E-6ADB-E84C-9180-E82E198882F3}" presName="node" presStyleLbl="node1" presStyleIdx="2" presStyleCnt="5">
        <dgm:presLayoutVars>
          <dgm:bulletEnabled val="1"/>
        </dgm:presLayoutVars>
      </dgm:prSet>
      <dgm:spPr/>
    </dgm:pt>
    <dgm:pt modelId="{CAA69127-37CA-CA44-856E-3FAB258F10EB}" type="pres">
      <dgm:prSet presAssocID="{19422E7E-6ADB-E84C-9180-E82E198882F3}" presName="spNode" presStyleCnt="0"/>
      <dgm:spPr/>
    </dgm:pt>
    <dgm:pt modelId="{05082792-1C6F-EE45-9C2B-BAAB66F9E250}" type="pres">
      <dgm:prSet presAssocID="{FCA65BC9-615F-FC49-A1AF-403486BD8596}" presName="sibTrans" presStyleLbl="sibTrans1D1" presStyleIdx="2" presStyleCnt="5"/>
      <dgm:spPr/>
    </dgm:pt>
    <dgm:pt modelId="{07B5CC51-684F-2544-B355-E5F30620B3A1}" type="pres">
      <dgm:prSet presAssocID="{B6543A5B-5A66-5F46-ABAC-5A20731DA2FE}" presName="node" presStyleLbl="node1" presStyleIdx="3" presStyleCnt="5">
        <dgm:presLayoutVars>
          <dgm:bulletEnabled val="1"/>
        </dgm:presLayoutVars>
      </dgm:prSet>
      <dgm:spPr/>
    </dgm:pt>
    <dgm:pt modelId="{9BB0BDA7-03CB-EE4F-BA3A-8D8C1B410CB6}" type="pres">
      <dgm:prSet presAssocID="{B6543A5B-5A66-5F46-ABAC-5A20731DA2FE}" presName="spNode" presStyleCnt="0"/>
      <dgm:spPr/>
    </dgm:pt>
    <dgm:pt modelId="{7D0E4923-6A4F-BE45-A71C-254F37F4E1A4}" type="pres">
      <dgm:prSet presAssocID="{AD069ACE-3393-4944-9D94-C0CD192C528C}" presName="sibTrans" presStyleLbl="sibTrans1D1" presStyleIdx="3" presStyleCnt="5"/>
      <dgm:spPr/>
    </dgm:pt>
    <dgm:pt modelId="{1A3F6275-B80C-D644-B072-EFCCF94DA10F}" type="pres">
      <dgm:prSet presAssocID="{D90C8A41-DC66-7C43-9AAE-547D57266AA6}" presName="node" presStyleLbl="node1" presStyleIdx="4" presStyleCnt="5">
        <dgm:presLayoutVars>
          <dgm:bulletEnabled val="1"/>
        </dgm:presLayoutVars>
      </dgm:prSet>
      <dgm:spPr/>
    </dgm:pt>
    <dgm:pt modelId="{E433AD9A-78CD-1F4C-A932-486768003EEF}" type="pres">
      <dgm:prSet presAssocID="{D90C8A41-DC66-7C43-9AAE-547D57266AA6}" presName="spNode" presStyleCnt="0"/>
      <dgm:spPr/>
    </dgm:pt>
    <dgm:pt modelId="{3B424427-86AC-8A48-8F83-AC27E76BC9DF}" type="pres">
      <dgm:prSet presAssocID="{8150C708-8176-6D4D-9F5D-8E696F63CBA4}" presName="sibTrans" presStyleLbl="sibTrans1D1" presStyleIdx="4" presStyleCnt="5"/>
      <dgm:spPr/>
    </dgm:pt>
  </dgm:ptLst>
  <dgm:cxnLst>
    <dgm:cxn modelId="{39B17B02-F86D-6C42-A81D-9ABC319A1762}" type="presOf" srcId="{8B7AD788-1655-1C42-99A9-944F10946594}" destId="{7C42E021-0F06-F04B-A136-088862DD33F0}" srcOrd="0" destOrd="0" presId="urn:microsoft.com/office/officeart/2005/8/layout/cycle6"/>
    <dgm:cxn modelId="{4B4FF906-F826-0D43-890E-58A7DAB6DE2C}" type="presOf" srcId="{94A7FE22-6F6B-A04A-A40B-8FAD40AD2072}" destId="{DD04B123-4E00-EB43-83B5-DE0FC9194D59}" srcOrd="0" destOrd="0" presId="urn:microsoft.com/office/officeart/2005/8/layout/cycle6"/>
    <dgm:cxn modelId="{FCBF6F1F-E135-8440-87CE-08D99652755C}" type="presOf" srcId="{A161E332-223B-DC43-8E72-5C19718887E4}" destId="{E8AE8938-766F-6941-A65F-1E422800CE99}" srcOrd="0" destOrd="0" presId="urn:microsoft.com/office/officeart/2005/8/layout/cycle6"/>
    <dgm:cxn modelId="{0611E43F-B3F9-5A42-A447-1DA7DDC75BE2}" srcId="{93281684-9514-D948-8877-ABFD801DBE37}" destId="{D90C8A41-DC66-7C43-9AAE-547D57266AA6}" srcOrd="4" destOrd="0" parTransId="{5EC8F411-5BAC-3040-BA06-E02E6F5CF909}" sibTransId="{8150C708-8176-6D4D-9F5D-8E696F63CBA4}"/>
    <dgm:cxn modelId="{84B07263-4988-C847-BDC4-978AF9BDEFC7}" type="presOf" srcId="{FCA65BC9-615F-FC49-A1AF-403486BD8596}" destId="{05082792-1C6F-EE45-9C2B-BAAB66F9E250}" srcOrd="0" destOrd="0" presId="urn:microsoft.com/office/officeart/2005/8/layout/cycle6"/>
    <dgm:cxn modelId="{D7A48673-06CC-FB42-A90F-A46BB2C5EB47}" srcId="{93281684-9514-D948-8877-ABFD801DBE37}" destId="{D552B6A7-F679-084B-9961-DFB65B317EDF}" srcOrd="0" destOrd="0" parTransId="{813C3D5D-28EA-1A43-A835-C34E90A854A0}" sibTransId="{94A7FE22-6F6B-A04A-A40B-8FAD40AD2072}"/>
    <dgm:cxn modelId="{FE2A4E76-1495-524C-889B-0C3967093269}" type="presOf" srcId="{93281684-9514-D948-8877-ABFD801DBE37}" destId="{1E52E8E5-C36C-1C49-A59E-783D39AB22B9}" srcOrd="0" destOrd="0" presId="urn:microsoft.com/office/officeart/2005/8/layout/cycle6"/>
    <dgm:cxn modelId="{39187779-9BFC-7A4C-97B5-1DEA48D08AAF}" type="presOf" srcId="{8150C708-8176-6D4D-9F5D-8E696F63CBA4}" destId="{3B424427-86AC-8A48-8F83-AC27E76BC9DF}" srcOrd="0" destOrd="0" presId="urn:microsoft.com/office/officeart/2005/8/layout/cycle6"/>
    <dgm:cxn modelId="{0593C884-AE83-6341-A5EE-C03565294D9C}" type="presOf" srcId="{19422E7E-6ADB-E84C-9180-E82E198882F3}" destId="{2F2C5518-85A7-594B-B421-B67A50185A63}" srcOrd="0" destOrd="0" presId="urn:microsoft.com/office/officeart/2005/8/layout/cycle6"/>
    <dgm:cxn modelId="{DE97FCB1-4D1F-6343-BBA1-472DA2592149}" type="presOf" srcId="{B6543A5B-5A66-5F46-ABAC-5A20731DA2FE}" destId="{07B5CC51-684F-2544-B355-E5F30620B3A1}" srcOrd="0" destOrd="0" presId="urn:microsoft.com/office/officeart/2005/8/layout/cycle6"/>
    <dgm:cxn modelId="{011D4CB3-C963-194E-A77C-0721BAEE4F5B}" type="presOf" srcId="{D552B6A7-F679-084B-9961-DFB65B317EDF}" destId="{AEC0CACD-AA63-4048-B6F3-C40EF20EB502}" srcOrd="0" destOrd="0" presId="urn:microsoft.com/office/officeart/2005/8/layout/cycle6"/>
    <dgm:cxn modelId="{93DA74BD-5399-1346-9FBC-ECCD86AECF03}" srcId="{93281684-9514-D948-8877-ABFD801DBE37}" destId="{B6543A5B-5A66-5F46-ABAC-5A20731DA2FE}" srcOrd="3" destOrd="0" parTransId="{72514310-BD0A-394C-B624-A40CFA0E46D9}" sibTransId="{AD069ACE-3393-4944-9D94-C0CD192C528C}"/>
    <dgm:cxn modelId="{77E74FCD-06A1-AD45-8653-B27304705338}" type="presOf" srcId="{D90C8A41-DC66-7C43-9AAE-547D57266AA6}" destId="{1A3F6275-B80C-D644-B072-EFCCF94DA10F}" srcOrd="0" destOrd="0" presId="urn:microsoft.com/office/officeart/2005/8/layout/cycle6"/>
    <dgm:cxn modelId="{CAA06AE0-C23C-9349-966D-453996AD2749}" srcId="{93281684-9514-D948-8877-ABFD801DBE37}" destId="{19422E7E-6ADB-E84C-9180-E82E198882F3}" srcOrd="2" destOrd="0" parTransId="{BA03B71D-E95F-6446-BCC3-F51E155826FA}" sibTransId="{FCA65BC9-615F-FC49-A1AF-403486BD8596}"/>
    <dgm:cxn modelId="{988AE9E5-3896-514C-8CE1-3D45641A1F31}" srcId="{93281684-9514-D948-8877-ABFD801DBE37}" destId="{8B7AD788-1655-1C42-99A9-944F10946594}" srcOrd="1" destOrd="0" parTransId="{241FB009-6029-0049-9258-13EB2C5D1DB9}" sibTransId="{A161E332-223B-DC43-8E72-5C19718887E4}"/>
    <dgm:cxn modelId="{8F49BAEC-B0E6-D94B-B98B-A5654C1EAED6}" type="presOf" srcId="{AD069ACE-3393-4944-9D94-C0CD192C528C}" destId="{7D0E4923-6A4F-BE45-A71C-254F37F4E1A4}" srcOrd="0" destOrd="0" presId="urn:microsoft.com/office/officeart/2005/8/layout/cycle6"/>
    <dgm:cxn modelId="{1DAFB3E7-2C08-BD4A-9079-75807E33C08E}" type="presParOf" srcId="{1E52E8E5-C36C-1C49-A59E-783D39AB22B9}" destId="{AEC0CACD-AA63-4048-B6F3-C40EF20EB502}" srcOrd="0" destOrd="0" presId="urn:microsoft.com/office/officeart/2005/8/layout/cycle6"/>
    <dgm:cxn modelId="{CDF72308-8D4A-E846-B592-44FBBBE1A767}" type="presParOf" srcId="{1E52E8E5-C36C-1C49-A59E-783D39AB22B9}" destId="{17D13614-D7C7-D148-BCE1-4BD889275452}" srcOrd="1" destOrd="0" presId="urn:microsoft.com/office/officeart/2005/8/layout/cycle6"/>
    <dgm:cxn modelId="{B12E0E2C-6B04-604A-8F50-67332FF26535}" type="presParOf" srcId="{1E52E8E5-C36C-1C49-A59E-783D39AB22B9}" destId="{DD04B123-4E00-EB43-83B5-DE0FC9194D59}" srcOrd="2" destOrd="0" presId="urn:microsoft.com/office/officeart/2005/8/layout/cycle6"/>
    <dgm:cxn modelId="{96B2BA9F-DA34-B44C-9662-972BAC132955}" type="presParOf" srcId="{1E52E8E5-C36C-1C49-A59E-783D39AB22B9}" destId="{7C42E021-0F06-F04B-A136-088862DD33F0}" srcOrd="3" destOrd="0" presId="urn:microsoft.com/office/officeart/2005/8/layout/cycle6"/>
    <dgm:cxn modelId="{391694AB-547E-374C-BA4F-2141D4B02DC2}" type="presParOf" srcId="{1E52E8E5-C36C-1C49-A59E-783D39AB22B9}" destId="{9D15E900-8A11-094C-9E18-C83D0F50DBDB}" srcOrd="4" destOrd="0" presId="urn:microsoft.com/office/officeart/2005/8/layout/cycle6"/>
    <dgm:cxn modelId="{2DCF7082-6C2E-534B-85A8-2FFD94B50391}" type="presParOf" srcId="{1E52E8E5-C36C-1C49-A59E-783D39AB22B9}" destId="{E8AE8938-766F-6941-A65F-1E422800CE99}" srcOrd="5" destOrd="0" presId="urn:microsoft.com/office/officeart/2005/8/layout/cycle6"/>
    <dgm:cxn modelId="{E3010044-7FA6-C840-8E0C-5590C88C5F10}" type="presParOf" srcId="{1E52E8E5-C36C-1C49-A59E-783D39AB22B9}" destId="{2F2C5518-85A7-594B-B421-B67A50185A63}" srcOrd="6" destOrd="0" presId="urn:microsoft.com/office/officeart/2005/8/layout/cycle6"/>
    <dgm:cxn modelId="{F3AC0C3F-4256-F44D-B904-7D42CDB40E1A}" type="presParOf" srcId="{1E52E8E5-C36C-1C49-A59E-783D39AB22B9}" destId="{CAA69127-37CA-CA44-856E-3FAB258F10EB}" srcOrd="7" destOrd="0" presId="urn:microsoft.com/office/officeart/2005/8/layout/cycle6"/>
    <dgm:cxn modelId="{9B814D5C-26AC-AD4B-AEC4-842ECB2491E5}" type="presParOf" srcId="{1E52E8E5-C36C-1C49-A59E-783D39AB22B9}" destId="{05082792-1C6F-EE45-9C2B-BAAB66F9E250}" srcOrd="8" destOrd="0" presId="urn:microsoft.com/office/officeart/2005/8/layout/cycle6"/>
    <dgm:cxn modelId="{2F5BD500-70FC-4843-A27D-7CCD5C209E27}" type="presParOf" srcId="{1E52E8E5-C36C-1C49-A59E-783D39AB22B9}" destId="{07B5CC51-684F-2544-B355-E5F30620B3A1}" srcOrd="9" destOrd="0" presId="urn:microsoft.com/office/officeart/2005/8/layout/cycle6"/>
    <dgm:cxn modelId="{A622886B-E228-F14D-8CDD-FC3D772B84CF}" type="presParOf" srcId="{1E52E8E5-C36C-1C49-A59E-783D39AB22B9}" destId="{9BB0BDA7-03CB-EE4F-BA3A-8D8C1B410CB6}" srcOrd="10" destOrd="0" presId="urn:microsoft.com/office/officeart/2005/8/layout/cycle6"/>
    <dgm:cxn modelId="{F126AA30-4FCF-1D48-8A73-316B92D987D5}" type="presParOf" srcId="{1E52E8E5-C36C-1C49-A59E-783D39AB22B9}" destId="{7D0E4923-6A4F-BE45-A71C-254F37F4E1A4}" srcOrd="11" destOrd="0" presId="urn:microsoft.com/office/officeart/2005/8/layout/cycle6"/>
    <dgm:cxn modelId="{9684721F-35A3-1B4C-9E60-F4A544FFDCB7}" type="presParOf" srcId="{1E52E8E5-C36C-1C49-A59E-783D39AB22B9}" destId="{1A3F6275-B80C-D644-B072-EFCCF94DA10F}" srcOrd="12" destOrd="0" presId="urn:microsoft.com/office/officeart/2005/8/layout/cycle6"/>
    <dgm:cxn modelId="{0A3464BF-3361-EB4E-8B5E-D7BB86ECDEF3}" type="presParOf" srcId="{1E52E8E5-C36C-1C49-A59E-783D39AB22B9}" destId="{E433AD9A-78CD-1F4C-A932-486768003EEF}" srcOrd="13" destOrd="0" presId="urn:microsoft.com/office/officeart/2005/8/layout/cycle6"/>
    <dgm:cxn modelId="{DA971CCF-B972-5346-BDB2-D06FD5FFA44F}" type="presParOf" srcId="{1E52E8E5-C36C-1C49-A59E-783D39AB22B9}" destId="{3B424427-86AC-8A48-8F83-AC27E76BC9DF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7F1D79B-23BB-3045-83AC-024253FFC65C}" type="doc">
      <dgm:prSet loTypeId="urn:microsoft.com/office/officeart/2005/8/layout/process1" loCatId="" qsTypeId="urn:microsoft.com/office/officeart/2005/8/quickstyle/simple1" qsCatId="simple" csTypeId="urn:microsoft.com/office/officeart/2005/8/colors/accent1_1" csCatId="accent1" phldr="1"/>
      <dgm:spPr/>
    </dgm:pt>
    <dgm:pt modelId="{ECE94754-3871-6E49-88DE-CDB7D828FA5C}">
      <dgm:prSet phldrT="[Text]"/>
      <dgm:spPr/>
      <dgm:t>
        <a:bodyPr/>
        <a:lstStyle/>
        <a:p>
          <a:r>
            <a:rPr lang="en-US" dirty="0">
              <a:solidFill>
                <a:srgbClr val="00B050"/>
              </a:solidFill>
            </a:rPr>
            <a:t>Increase</a:t>
          </a:r>
          <a:r>
            <a:rPr lang="en-US" dirty="0"/>
            <a:t> Price</a:t>
          </a:r>
        </a:p>
      </dgm:t>
    </dgm:pt>
    <dgm:pt modelId="{E4A05914-693E-C241-9DC8-4E7012C7390A}" type="parTrans" cxnId="{93A91EA0-D37E-E640-8B73-65A9A3601041}">
      <dgm:prSet/>
      <dgm:spPr/>
      <dgm:t>
        <a:bodyPr/>
        <a:lstStyle/>
        <a:p>
          <a:endParaRPr lang="en-US"/>
        </a:p>
      </dgm:t>
    </dgm:pt>
    <dgm:pt modelId="{8BAC50F4-13B0-EE48-91B2-30012780EC64}" type="sibTrans" cxnId="{93A91EA0-D37E-E640-8B73-65A9A3601041}">
      <dgm:prSet/>
      <dgm:spPr/>
      <dgm:t>
        <a:bodyPr/>
        <a:lstStyle/>
        <a:p>
          <a:endParaRPr lang="en-US"/>
        </a:p>
      </dgm:t>
    </dgm:pt>
    <dgm:pt modelId="{F541FE8B-F22C-1840-8208-33D4D84E1435}">
      <dgm:prSet phldrT="[Text]"/>
      <dgm:spPr/>
      <dgm:t>
        <a:bodyPr/>
        <a:lstStyle/>
        <a:p>
          <a:r>
            <a:rPr lang="en-US" dirty="0">
              <a:solidFill>
                <a:srgbClr val="00B050"/>
              </a:solidFill>
            </a:rPr>
            <a:t>Increase</a:t>
          </a:r>
          <a:r>
            <a:rPr lang="en-US" dirty="0"/>
            <a:t> Revenue</a:t>
          </a:r>
        </a:p>
      </dgm:t>
    </dgm:pt>
    <dgm:pt modelId="{DA2B820C-6B22-824F-9833-C3483440F731}" type="parTrans" cxnId="{92182294-CFE2-174F-9425-5389A2AB12E8}">
      <dgm:prSet/>
      <dgm:spPr/>
      <dgm:t>
        <a:bodyPr/>
        <a:lstStyle/>
        <a:p>
          <a:endParaRPr lang="en-US"/>
        </a:p>
      </dgm:t>
    </dgm:pt>
    <dgm:pt modelId="{D67A91B5-3836-CD49-A467-F33D8C43B20C}" type="sibTrans" cxnId="{92182294-CFE2-174F-9425-5389A2AB12E8}">
      <dgm:prSet/>
      <dgm:spPr/>
      <dgm:t>
        <a:bodyPr/>
        <a:lstStyle/>
        <a:p>
          <a:endParaRPr lang="en-US"/>
        </a:p>
      </dgm:t>
    </dgm:pt>
    <dgm:pt modelId="{15245948-DA87-3049-8355-4C7AF4A3DD44}" type="pres">
      <dgm:prSet presAssocID="{77F1D79B-23BB-3045-83AC-024253FFC65C}" presName="Name0" presStyleCnt="0">
        <dgm:presLayoutVars>
          <dgm:dir/>
          <dgm:resizeHandles val="exact"/>
        </dgm:presLayoutVars>
      </dgm:prSet>
      <dgm:spPr/>
    </dgm:pt>
    <dgm:pt modelId="{DF6E4214-DFDC-3F43-A8CD-E4A5EFFAE516}" type="pres">
      <dgm:prSet presAssocID="{ECE94754-3871-6E49-88DE-CDB7D828FA5C}" presName="node" presStyleLbl="node1" presStyleIdx="0" presStyleCnt="2">
        <dgm:presLayoutVars>
          <dgm:bulletEnabled val="1"/>
        </dgm:presLayoutVars>
      </dgm:prSet>
      <dgm:spPr/>
    </dgm:pt>
    <dgm:pt modelId="{86098B2C-12D2-B04A-BCAA-64A71AB8B12C}" type="pres">
      <dgm:prSet presAssocID="{8BAC50F4-13B0-EE48-91B2-30012780EC64}" presName="sibTrans" presStyleLbl="sibTrans2D1" presStyleIdx="0" presStyleCnt="1"/>
      <dgm:spPr/>
    </dgm:pt>
    <dgm:pt modelId="{43741756-1B48-4443-B35E-401F499767E1}" type="pres">
      <dgm:prSet presAssocID="{8BAC50F4-13B0-EE48-91B2-30012780EC64}" presName="connectorText" presStyleLbl="sibTrans2D1" presStyleIdx="0" presStyleCnt="1"/>
      <dgm:spPr/>
    </dgm:pt>
    <dgm:pt modelId="{6FBC38CD-6942-1847-B377-6CADAACDC5B0}" type="pres">
      <dgm:prSet presAssocID="{F541FE8B-F22C-1840-8208-33D4D84E1435}" presName="node" presStyleLbl="node1" presStyleIdx="1" presStyleCnt="2">
        <dgm:presLayoutVars>
          <dgm:bulletEnabled val="1"/>
        </dgm:presLayoutVars>
      </dgm:prSet>
      <dgm:spPr/>
    </dgm:pt>
  </dgm:ptLst>
  <dgm:cxnLst>
    <dgm:cxn modelId="{C9913D01-71FA-1042-9AC8-A87592B8B89B}" type="presOf" srcId="{8BAC50F4-13B0-EE48-91B2-30012780EC64}" destId="{86098B2C-12D2-B04A-BCAA-64A71AB8B12C}" srcOrd="0" destOrd="0" presId="urn:microsoft.com/office/officeart/2005/8/layout/process1"/>
    <dgm:cxn modelId="{035DC50C-693A-2240-861D-3AD476C67F82}" type="presOf" srcId="{F541FE8B-F22C-1840-8208-33D4D84E1435}" destId="{6FBC38CD-6942-1847-B377-6CADAACDC5B0}" srcOrd="0" destOrd="0" presId="urn:microsoft.com/office/officeart/2005/8/layout/process1"/>
    <dgm:cxn modelId="{BF90A633-ADFA-0C44-97C4-219B88B9D400}" type="presOf" srcId="{77F1D79B-23BB-3045-83AC-024253FFC65C}" destId="{15245948-DA87-3049-8355-4C7AF4A3DD44}" srcOrd="0" destOrd="0" presId="urn:microsoft.com/office/officeart/2005/8/layout/process1"/>
    <dgm:cxn modelId="{A0C23845-270B-2143-89F7-637913D1F876}" type="presOf" srcId="{ECE94754-3871-6E49-88DE-CDB7D828FA5C}" destId="{DF6E4214-DFDC-3F43-A8CD-E4A5EFFAE516}" srcOrd="0" destOrd="0" presId="urn:microsoft.com/office/officeart/2005/8/layout/process1"/>
    <dgm:cxn modelId="{63AF8C76-B6E5-3A43-B84A-0DFB2FA18695}" type="presOf" srcId="{8BAC50F4-13B0-EE48-91B2-30012780EC64}" destId="{43741756-1B48-4443-B35E-401F499767E1}" srcOrd="1" destOrd="0" presId="urn:microsoft.com/office/officeart/2005/8/layout/process1"/>
    <dgm:cxn modelId="{92182294-CFE2-174F-9425-5389A2AB12E8}" srcId="{77F1D79B-23BB-3045-83AC-024253FFC65C}" destId="{F541FE8B-F22C-1840-8208-33D4D84E1435}" srcOrd="1" destOrd="0" parTransId="{DA2B820C-6B22-824F-9833-C3483440F731}" sibTransId="{D67A91B5-3836-CD49-A467-F33D8C43B20C}"/>
    <dgm:cxn modelId="{93A91EA0-D37E-E640-8B73-65A9A3601041}" srcId="{77F1D79B-23BB-3045-83AC-024253FFC65C}" destId="{ECE94754-3871-6E49-88DE-CDB7D828FA5C}" srcOrd="0" destOrd="0" parTransId="{E4A05914-693E-C241-9DC8-4E7012C7390A}" sibTransId="{8BAC50F4-13B0-EE48-91B2-30012780EC64}"/>
    <dgm:cxn modelId="{371E2171-CB87-5C45-833A-CB693729DDE7}" type="presParOf" srcId="{15245948-DA87-3049-8355-4C7AF4A3DD44}" destId="{DF6E4214-DFDC-3F43-A8CD-E4A5EFFAE516}" srcOrd="0" destOrd="0" presId="urn:microsoft.com/office/officeart/2005/8/layout/process1"/>
    <dgm:cxn modelId="{E51022F0-16EB-6C43-B5AC-C861C8AB21B4}" type="presParOf" srcId="{15245948-DA87-3049-8355-4C7AF4A3DD44}" destId="{86098B2C-12D2-B04A-BCAA-64A71AB8B12C}" srcOrd="1" destOrd="0" presId="urn:microsoft.com/office/officeart/2005/8/layout/process1"/>
    <dgm:cxn modelId="{122AEEEA-3C72-784C-B56D-23744EB34635}" type="presParOf" srcId="{86098B2C-12D2-B04A-BCAA-64A71AB8B12C}" destId="{43741756-1B48-4443-B35E-401F499767E1}" srcOrd="0" destOrd="0" presId="urn:microsoft.com/office/officeart/2005/8/layout/process1"/>
    <dgm:cxn modelId="{7DFBC666-7173-BB45-BB46-781E21938C5E}" type="presParOf" srcId="{15245948-DA87-3049-8355-4C7AF4A3DD44}" destId="{6FBC38CD-6942-1847-B377-6CADAACDC5B0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3281684-9514-D948-8877-ABFD801DBE37}" type="doc">
      <dgm:prSet loTypeId="urn:microsoft.com/office/officeart/2005/8/layout/cycle6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552B6A7-F679-084B-9961-DFB65B317EDF}">
      <dgm:prSet phldrT="[Text]"/>
      <dgm:spPr/>
      <dgm:t>
        <a:bodyPr/>
        <a:lstStyle/>
        <a:p>
          <a:r>
            <a:rPr lang="en-US" dirty="0"/>
            <a:t>Smallest Customer Segment</a:t>
          </a:r>
        </a:p>
      </dgm:t>
    </dgm:pt>
    <dgm:pt modelId="{813C3D5D-28EA-1A43-A835-C34E90A854A0}" type="parTrans" cxnId="{D7A48673-06CC-FB42-A90F-A46BB2C5EB47}">
      <dgm:prSet/>
      <dgm:spPr/>
      <dgm:t>
        <a:bodyPr/>
        <a:lstStyle/>
        <a:p>
          <a:endParaRPr lang="en-US"/>
        </a:p>
      </dgm:t>
    </dgm:pt>
    <dgm:pt modelId="{94A7FE22-6F6B-A04A-A40B-8FAD40AD2072}" type="sibTrans" cxnId="{D7A48673-06CC-FB42-A90F-A46BB2C5EB47}">
      <dgm:prSet/>
      <dgm:spPr/>
      <dgm:t>
        <a:bodyPr/>
        <a:lstStyle/>
        <a:p>
          <a:endParaRPr lang="en-US"/>
        </a:p>
      </dgm:t>
    </dgm:pt>
    <dgm:pt modelId="{8B7AD788-1655-1C42-99A9-944F10946594}">
      <dgm:prSet phldrT="[Text]"/>
      <dgm:spPr/>
      <dgm:t>
        <a:bodyPr/>
        <a:lstStyle/>
        <a:p>
          <a:r>
            <a:rPr lang="en-US" dirty="0"/>
            <a:t>Never uses hotline service</a:t>
          </a:r>
        </a:p>
      </dgm:t>
    </dgm:pt>
    <dgm:pt modelId="{241FB009-6029-0049-9258-13EB2C5D1DB9}" type="parTrans" cxnId="{988AE9E5-3896-514C-8CE1-3D45641A1F31}">
      <dgm:prSet/>
      <dgm:spPr/>
      <dgm:t>
        <a:bodyPr/>
        <a:lstStyle/>
        <a:p>
          <a:endParaRPr lang="en-US"/>
        </a:p>
      </dgm:t>
    </dgm:pt>
    <dgm:pt modelId="{A161E332-223B-DC43-8E72-5C19718887E4}" type="sibTrans" cxnId="{988AE9E5-3896-514C-8CE1-3D45641A1F31}">
      <dgm:prSet/>
      <dgm:spPr/>
      <dgm:t>
        <a:bodyPr/>
        <a:lstStyle/>
        <a:p>
          <a:endParaRPr lang="en-US"/>
        </a:p>
      </dgm:t>
    </dgm:pt>
    <dgm:pt modelId="{19422E7E-6ADB-E84C-9180-E82E198882F3}">
      <dgm:prSet phldrT="[Text]"/>
      <dgm:spPr/>
      <dgm:t>
        <a:bodyPr/>
        <a:lstStyle/>
        <a:p>
          <a:r>
            <a:rPr lang="en-US" dirty="0"/>
            <a:t>Doesn’t go behind bundling offers</a:t>
          </a:r>
        </a:p>
      </dgm:t>
    </dgm:pt>
    <dgm:pt modelId="{BA03B71D-E95F-6446-BCC3-F51E155826FA}" type="parTrans" cxnId="{CAA06AE0-C23C-9349-966D-453996AD2749}">
      <dgm:prSet/>
      <dgm:spPr/>
      <dgm:t>
        <a:bodyPr/>
        <a:lstStyle/>
        <a:p>
          <a:endParaRPr lang="en-US"/>
        </a:p>
      </dgm:t>
    </dgm:pt>
    <dgm:pt modelId="{FCA65BC9-615F-FC49-A1AF-403486BD8596}" type="sibTrans" cxnId="{CAA06AE0-C23C-9349-966D-453996AD2749}">
      <dgm:prSet/>
      <dgm:spPr/>
      <dgm:t>
        <a:bodyPr/>
        <a:lstStyle/>
        <a:p>
          <a:endParaRPr lang="en-US"/>
        </a:p>
      </dgm:t>
    </dgm:pt>
    <dgm:pt modelId="{1E52E8E5-C36C-1C49-A59E-783D39AB22B9}" type="pres">
      <dgm:prSet presAssocID="{93281684-9514-D948-8877-ABFD801DBE37}" presName="cycle" presStyleCnt="0">
        <dgm:presLayoutVars>
          <dgm:dir/>
          <dgm:resizeHandles val="exact"/>
        </dgm:presLayoutVars>
      </dgm:prSet>
      <dgm:spPr/>
    </dgm:pt>
    <dgm:pt modelId="{AEC0CACD-AA63-4048-B6F3-C40EF20EB502}" type="pres">
      <dgm:prSet presAssocID="{D552B6A7-F679-084B-9961-DFB65B317EDF}" presName="node" presStyleLbl="node1" presStyleIdx="0" presStyleCnt="3">
        <dgm:presLayoutVars>
          <dgm:bulletEnabled val="1"/>
        </dgm:presLayoutVars>
      </dgm:prSet>
      <dgm:spPr/>
    </dgm:pt>
    <dgm:pt modelId="{17D13614-D7C7-D148-BCE1-4BD889275452}" type="pres">
      <dgm:prSet presAssocID="{D552B6A7-F679-084B-9961-DFB65B317EDF}" presName="spNode" presStyleCnt="0"/>
      <dgm:spPr/>
    </dgm:pt>
    <dgm:pt modelId="{DD04B123-4E00-EB43-83B5-DE0FC9194D59}" type="pres">
      <dgm:prSet presAssocID="{94A7FE22-6F6B-A04A-A40B-8FAD40AD2072}" presName="sibTrans" presStyleLbl="sibTrans1D1" presStyleIdx="0" presStyleCnt="3"/>
      <dgm:spPr/>
    </dgm:pt>
    <dgm:pt modelId="{7C42E021-0F06-F04B-A136-088862DD33F0}" type="pres">
      <dgm:prSet presAssocID="{8B7AD788-1655-1C42-99A9-944F10946594}" presName="node" presStyleLbl="node1" presStyleIdx="1" presStyleCnt="3">
        <dgm:presLayoutVars>
          <dgm:bulletEnabled val="1"/>
        </dgm:presLayoutVars>
      </dgm:prSet>
      <dgm:spPr/>
    </dgm:pt>
    <dgm:pt modelId="{9D15E900-8A11-094C-9E18-C83D0F50DBDB}" type="pres">
      <dgm:prSet presAssocID="{8B7AD788-1655-1C42-99A9-944F10946594}" presName="spNode" presStyleCnt="0"/>
      <dgm:spPr/>
    </dgm:pt>
    <dgm:pt modelId="{E8AE8938-766F-6941-A65F-1E422800CE99}" type="pres">
      <dgm:prSet presAssocID="{A161E332-223B-DC43-8E72-5C19718887E4}" presName="sibTrans" presStyleLbl="sibTrans1D1" presStyleIdx="1" presStyleCnt="3"/>
      <dgm:spPr/>
    </dgm:pt>
    <dgm:pt modelId="{2F2C5518-85A7-594B-B421-B67A50185A63}" type="pres">
      <dgm:prSet presAssocID="{19422E7E-6ADB-E84C-9180-E82E198882F3}" presName="node" presStyleLbl="node1" presStyleIdx="2" presStyleCnt="3">
        <dgm:presLayoutVars>
          <dgm:bulletEnabled val="1"/>
        </dgm:presLayoutVars>
      </dgm:prSet>
      <dgm:spPr/>
    </dgm:pt>
    <dgm:pt modelId="{CAA69127-37CA-CA44-856E-3FAB258F10EB}" type="pres">
      <dgm:prSet presAssocID="{19422E7E-6ADB-E84C-9180-E82E198882F3}" presName="spNode" presStyleCnt="0"/>
      <dgm:spPr/>
    </dgm:pt>
    <dgm:pt modelId="{05082792-1C6F-EE45-9C2B-BAAB66F9E250}" type="pres">
      <dgm:prSet presAssocID="{FCA65BC9-615F-FC49-A1AF-403486BD8596}" presName="sibTrans" presStyleLbl="sibTrans1D1" presStyleIdx="2" presStyleCnt="3"/>
      <dgm:spPr/>
    </dgm:pt>
  </dgm:ptLst>
  <dgm:cxnLst>
    <dgm:cxn modelId="{39B17B02-F86D-6C42-A81D-9ABC319A1762}" type="presOf" srcId="{8B7AD788-1655-1C42-99A9-944F10946594}" destId="{7C42E021-0F06-F04B-A136-088862DD33F0}" srcOrd="0" destOrd="0" presId="urn:microsoft.com/office/officeart/2005/8/layout/cycle6"/>
    <dgm:cxn modelId="{4B4FF906-F826-0D43-890E-58A7DAB6DE2C}" type="presOf" srcId="{94A7FE22-6F6B-A04A-A40B-8FAD40AD2072}" destId="{DD04B123-4E00-EB43-83B5-DE0FC9194D59}" srcOrd="0" destOrd="0" presId="urn:microsoft.com/office/officeart/2005/8/layout/cycle6"/>
    <dgm:cxn modelId="{FCBF6F1F-E135-8440-87CE-08D99652755C}" type="presOf" srcId="{A161E332-223B-DC43-8E72-5C19718887E4}" destId="{E8AE8938-766F-6941-A65F-1E422800CE99}" srcOrd="0" destOrd="0" presId="urn:microsoft.com/office/officeart/2005/8/layout/cycle6"/>
    <dgm:cxn modelId="{84B07263-4988-C847-BDC4-978AF9BDEFC7}" type="presOf" srcId="{FCA65BC9-615F-FC49-A1AF-403486BD8596}" destId="{05082792-1C6F-EE45-9C2B-BAAB66F9E250}" srcOrd="0" destOrd="0" presId="urn:microsoft.com/office/officeart/2005/8/layout/cycle6"/>
    <dgm:cxn modelId="{D7A48673-06CC-FB42-A90F-A46BB2C5EB47}" srcId="{93281684-9514-D948-8877-ABFD801DBE37}" destId="{D552B6A7-F679-084B-9961-DFB65B317EDF}" srcOrd="0" destOrd="0" parTransId="{813C3D5D-28EA-1A43-A835-C34E90A854A0}" sibTransId="{94A7FE22-6F6B-A04A-A40B-8FAD40AD2072}"/>
    <dgm:cxn modelId="{FE2A4E76-1495-524C-889B-0C3967093269}" type="presOf" srcId="{93281684-9514-D948-8877-ABFD801DBE37}" destId="{1E52E8E5-C36C-1C49-A59E-783D39AB22B9}" srcOrd="0" destOrd="0" presId="urn:microsoft.com/office/officeart/2005/8/layout/cycle6"/>
    <dgm:cxn modelId="{0593C884-AE83-6341-A5EE-C03565294D9C}" type="presOf" srcId="{19422E7E-6ADB-E84C-9180-E82E198882F3}" destId="{2F2C5518-85A7-594B-B421-B67A50185A63}" srcOrd="0" destOrd="0" presId="urn:microsoft.com/office/officeart/2005/8/layout/cycle6"/>
    <dgm:cxn modelId="{011D4CB3-C963-194E-A77C-0721BAEE4F5B}" type="presOf" srcId="{D552B6A7-F679-084B-9961-DFB65B317EDF}" destId="{AEC0CACD-AA63-4048-B6F3-C40EF20EB502}" srcOrd="0" destOrd="0" presId="urn:microsoft.com/office/officeart/2005/8/layout/cycle6"/>
    <dgm:cxn modelId="{CAA06AE0-C23C-9349-966D-453996AD2749}" srcId="{93281684-9514-D948-8877-ABFD801DBE37}" destId="{19422E7E-6ADB-E84C-9180-E82E198882F3}" srcOrd="2" destOrd="0" parTransId="{BA03B71D-E95F-6446-BCC3-F51E155826FA}" sibTransId="{FCA65BC9-615F-FC49-A1AF-403486BD8596}"/>
    <dgm:cxn modelId="{988AE9E5-3896-514C-8CE1-3D45641A1F31}" srcId="{93281684-9514-D948-8877-ABFD801DBE37}" destId="{8B7AD788-1655-1C42-99A9-944F10946594}" srcOrd="1" destOrd="0" parTransId="{241FB009-6029-0049-9258-13EB2C5D1DB9}" sibTransId="{A161E332-223B-DC43-8E72-5C19718887E4}"/>
    <dgm:cxn modelId="{1DAFB3E7-2C08-BD4A-9079-75807E33C08E}" type="presParOf" srcId="{1E52E8E5-C36C-1C49-A59E-783D39AB22B9}" destId="{AEC0CACD-AA63-4048-B6F3-C40EF20EB502}" srcOrd="0" destOrd="0" presId="urn:microsoft.com/office/officeart/2005/8/layout/cycle6"/>
    <dgm:cxn modelId="{CDF72308-8D4A-E846-B592-44FBBBE1A767}" type="presParOf" srcId="{1E52E8E5-C36C-1C49-A59E-783D39AB22B9}" destId="{17D13614-D7C7-D148-BCE1-4BD889275452}" srcOrd="1" destOrd="0" presId="urn:microsoft.com/office/officeart/2005/8/layout/cycle6"/>
    <dgm:cxn modelId="{B12E0E2C-6B04-604A-8F50-67332FF26535}" type="presParOf" srcId="{1E52E8E5-C36C-1C49-A59E-783D39AB22B9}" destId="{DD04B123-4E00-EB43-83B5-DE0FC9194D59}" srcOrd="2" destOrd="0" presId="urn:microsoft.com/office/officeart/2005/8/layout/cycle6"/>
    <dgm:cxn modelId="{96B2BA9F-DA34-B44C-9662-972BAC132955}" type="presParOf" srcId="{1E52E8E5-C36C-1C49-A59E-783D39AB22B9}" destId="{7C42E021-0F06-F04B-A136-088862DD33F0}" srcOrd="3" destOrd="0" presId="urn:microsoft.com/office/officeart/2005/8/layout/cycle6"/>
    <dgm:cxn modelId="{391694AB-547E-374C-BA4F-2141D4B02DC2}" type="presParOf" srcId="{1E52E8E5-C36C-1C49-A59E-783D39AB22B9}" destId="{9D15E900-8A11-094C-9E18-C83D0F50DBDB}" srcOrd="4" destOrd="0" presId="urn:microsoft.com/office/officeart/2005/8/layout/cycle6"/>
    <dgm:cxn modelId="{2DCF7082-6C2E-534B-85A8-2FFD94B50391}" type="presParOf" srcId="{1E52E8E5-C36C-1C49-A59E-783D39AB22B9}" destId="{E8AE8938-766F-6941-A65F-1E422800CE99}" srcOrd="5" destOrd="0" presId="urn:microsoft.com/office/officeart/2005/8/layout/cycle6"/>
    <dgm:cxn modelId="{E3010044-7FA6-C840-8E0C-5590C88C5F10}" type="presParOf" srcId="{1E52E8E5-C36C-1C49-A59E-783D39AB22B9}" destId="{2F2C5518-85A7-594B-B421-B67A50185A63}" srcOrd="6" destOrd="0" presId="urn:microsoft.com/office/officeart/2005/8/layout/cycle6"/>
    <dgm:cxn modelId="{F3AC0C3F-4256-F44D-B904-7D42CDB40E1A}" type="presParOf" srcId="{1E52E8E5-C36C-1C49-A59E-783D39AB22B9}" destId="{CAA69127-37CA-CA44-856E-3FAB258F10EB}" srcOrd="7" destOrd="0" presId="urn:microsoft.com/office/officeart/2005/8/layout/cycle6"/>
    <dgm:cxn modelId="{9B814D5C-26AC-AD4B-AEC4-842ECB2491E5}" type="presParOf" srcId="{1E52E8E5-C36C-1C49-A59E-783D39AB22B9}" destId="{05082792-1C6F-EE45-9C2B-BAAB66F9E250}" srcOrd="8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7F1D79B-23BB-3045-83AC-024253FFC65C}" type="doc">
      <dgm:prSet loTypeId="urn:microsoft.com/office/officeart/2005/8/layout/process1" loCatId="" qsTypeId="urn:microsoft.com/office/officeart/2005/8/quickstyle/simple1" qsCatId="simple" csTypeId="urn:microsoft.com/office/officeart/2005/8/colors/accent1_1" csCatId="accent1" phldr="1"/>
      <dgm:spPr/>
    </dgm:pt>
    <dgm:pt modelId="{ECE94754-3871-6E49-88DE-CDB7D828FA5C}">
      <dgm:prSet phldrT="[Text]"/>
      <dgm:spPr/>
      <dgm:t>
        <a:bodyPr/>
        <a:lstStyle/>
        <a:p>
          <a:r>
            <a:rPr lang="en-US" dirty="0">
              <a:solidFill>
                <a:srgbClr val="00B050"/>
              </a:solidFill>
            </a:rPr>
            <a:t>Increase</a:t>
          </a:r>
          <a:r>
            <a:rPr lang="en-US" dirty="0"/>
            <a:t> Price</a:t>
          </a:r>
        </a:p>
      </dgm:t>
    </dgm:pt>
    <dgm:pt modelId="{E4A05914-693E-C241-9DC8-4E7012C7390A}" type="parTrans" cxnId="{93A91EA0-D37E-E640-8B73-65A9A3601041}">
      <dgm:prSet/>
      <dgm:spPr/>
      <dgm:t>
        <a:bodyPr/>
        <a:lstStyle/>
        <a:p>
          <a:endParaRPr lang="en-US"/>
        </a:p>
      </dgm:t>
    </dgm:pt>
    <dgm:pt modelId="{8BAC50F4-13B0-EE48-91B2-30012780EC64}" type="sibTrans" cxnId="{93A91EA0-D37E-E640-8B73-65A9A3601041}">
      <dgm:prSet/>
      <dgm:spPr/>
      <dgm:t>
        <a:bodyPr/>
        <a:lstStyle/>
        <a:p>
          <a:endParaRPr lang="en-US"/>
        </a:p>
      </dgm:t>
    </dgm:pt>
    <dgm:pt modelId="{F541FE8B-F22C-1840-8208-33D4D84E1435}">
      <dgm:prSet phldrT="[Text]"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Decrease</a:t>
          </a:r>
          <a:r>
            <a:rPr lang="en-US" dirty="0"/>
            <a:t> Revenue</a:t>
          </a:r>
        </a:p>
      </dgm:t>
    </dgm:pt>
    <dgm:pt modelId="{DA2B820C-6B22-824F-9833-C3483440F731}" type="parTrans" cxnId="{92182294-CFE2-174F-9425-5389A2AB12E8}">
      <dgm:prSet/>
      <dgm:spPr/>
      <dgm:t>
        <a:bodyPr/>
        <a:lstStyle/>
        <a:p>
          <a:endParaRPr lang="en-US"/>
        </a:p>
      </dgm:t>
    </dgm:pt>
    <dgm:pt modelId="{D67A91B5-3836-CD49-A467-F33D8C43B20C}" type="sibTrans" cxnId="{92182294-CFE2-174F-9425-5389A2AB12E8}">
      <dgm:prSet/>
      <dgm:spPr/>
      <dgm:t>
        <a:bodyPr/>
        <a:lstStyle/>
        <a:p>
          <a:endParaRPr lang="en-US"/>
        </a:p>
      </dgm:t>
    </dgm:pt>
    <dgm:pt modelId="{15245948-DA87-3049-8355-4C7AF4A3DD44}" type="pres">
      <dgm:prSet presAssocID="{77F1D79B-23BB-3045-83AC-024253FFC65C}" presName="Name0" presStyleCnt="0">
        <dgm:presLayoutVars>
          <dgm:dir/>
          <dgm:resizeHandles val="exact"/>
        </dgm:presLayoutVars>
      </dgm:prSet>
      <dgm:spPr/>
    </dgm:pt>
    <dgm:pt modelId="{DF6E4214-DFDC-3F43-A8CD-E4A5EFFAE516}" type="pres">
      <dgm:prSet presAssocID="{ECE94754-3871-6E49-88DE-CDB7D828FA5C}" presName="node" presStyleLbl="node1" presStyleIdx="0" presStyleCnt="2">
        <dgm:presLayoutVars>
          <dgm:bulletEnabled val="1"/>
        </dgm:presLayoutVars>
      </dgm:prSet>
      <dgm:spPr/>
    </dgm:pt>
    <dgm:pt modelId="{86098B2C-12D2-B04A-BCAA-64A71AB8B12C}" type="pres">
      <dgm:prSet presAssocID="{8BAC50F4-13B0-EE48-91B2-30012780EC64}" presName="sibTrans" presStyleLbl="sibTrans2D1" presStyleIdx="0" presStyleCnt="1"/>
      <dgm:spPr/>
    </dgm:pt>
    <dgm:pt modelId="{43741756-1B48-4443-B35E-401F499767E1}" type="pres">
      <dgm:prSet presAssocID="{8BAC50F4-13B0-EE48-91B2-30012780EC64}" presName="connectorText" presStyleLbl="sibTrans2D1" presStyleIdx="0" presStyleCnt="1"/>
      <dgm:spPr/>
    </dgm:pt>
    <dgm:pt modelId="{6FBC38CD-6942-1847-B377-6CADAACDC5B0}" type="pres">
      <dgm:prSet presAssocID="{F541FE8B-F22C-1840-8208-33D4D84E1435}" presName="node" presStyleLbl="node1" presStyleIdx="1" presStyleCnt="2">
        <dgm:presLayoutVars>
          <dgm:bulletEnabled val="1"/>
        </dgm:presLayoutVars>
      </dgm:prSet>
      <dgm:spPr/>
    </dgm:pt>
  </dgm:ptLst>
  <dgm:cxnLst>
    <dgm:cxn modelId="{C9913D01-71FA-1042-9AC8-A87592B8B89B}" type="presOf" srcId="{8BAC50F4-13B0-EE48-91B2-30012780EC64}" destId="{86098B2C-12D2-B04A-BCAA-64A71AB8B12C}" srcOrd="0" destOrd="0" presId="urn:microsoft.com/office/officeart/2005/8/layout/process1"/>
    <dgm:cxn modelId="{035DC50C-693A-2240-861D-3AD476C67F82}" type="presOf" srcId="{F541FE8B-F22C-1840-8208-33D4D84E1435}" destId="{6FBC38CD-6942-1847-B377-6CADAACDC5B0}" srcOrd="0" destOrd="0" presId="urn:microsoft.com/office/officeart/2005/8/layout/process1"/>
    <dgm:cxn modelId="{BF90A633-ADFA-0C44-97C4-219B88B9D400}" type="presOf" srcId="{77F1D79B-23BB-3045-83AC-024253FFC65C}" destId="{15245948-DA87-3049-8355-4C7AF4A3DD44}" srcOrd="0" destOrd="0" presId="urn:microsoft.com/office/officeart/2005/8/layout/process1"/>
    <dgm:cxn modelId="{A0C23845-270B-2143-89F7-637913D1F876}" type="presOf" srcId="{ECE94754-3871-6E49-88DE-CDB7D828FA5C}" destId="{DF6E4214-DFDC-3F43-A8CD-E4A5EFFAE516}" srcOrd="0" destOrd="0" presId="urn:microsoft.com/office/officeart/2005/8/layout/process1"/>
    <dgm:cxn modelId="{63AF8C76-B6E5-3A43-B84A-0DFB2FA18695}" type="presOf" srcId="{8BAC50F4-13B0-EE48-91B2-30012780EC64}" destId="{43741756-1B48-4443-B35E-401F499767E1}" srcOrd="1" destOrd="0" presId="urn:microsoft.com/office/officeart/2005/8/layout/process1"/>
    <dgm:cxn modelId="{92182294-CFE2-174F-9425-5389A2AB12E8}" srcId="{77F1D79B-23BB-3045-83AC-024253FFC65C}" destId="{F541FE8B-F22C-1840-8208-33D4D84E1435}" srcOrd="1" destOrd="0" parTransId="{DA2B820C-6B22-824F-9833-C3483440F731}" sibTransId="{D67A91B5-3836-CD49-A467-F33D8C43B20C}"/>
    <dgm:cxn modelId="{93A91EA0-D37E-E640-8B73-65A9A3601041}" srcId="{77F1D79B-23BB-3045-83AC-024253FFC65C}" destId="{ECE94754-3871-6E49-88DE-CDB7D828FA5C}" srcOrd="0" destOrd="0" parTransId="{E4A05914-693E-C241-9DC8-4E7012C7390A}" sibTransId="{8BAC50F4-13B0-EE48-91B2-30012780EC64}"/>
    <dgm:cxn modelId="{371E2171-CB87-5C45-833A-CB693729DDE7}" type="presParOf" srcId="{15245948-DA87-3049-8355-4C7AF4A3DD44}" destId="{DF6E4214-DFDC-3F43-A8CD-E4A5EFFAE516}" srcOrd="0" destOrd="0" presId="urn:microsoft.com/office/officeart/2005/8/layout/process1"/>
    <dgm:cxn modelId="{E51022F0-16EB-6C43-B5AC-C861C8AB21B4}" type="presParOf" srcId="{15245948-DA87-3049-8355-4C7AF4A3DD44}" destId="{86098B2C-12D2-B04A-BCAA-64A71AB8B12C}" srcOrd="1" destOrd="0" presId="urn:microsoft.com/office/officeart/2005/8/layout/process1"/>
    <dgm:cxn modelId="{122AEEEA-3C72-784C-B56D-23744EB34635}" type="presParOf" srcId="{86098B2C-12D2-B04A-BCAA-64A71AB8B12C}" destId="{43741756-1B48-4443-B35E-401F499767E1}" srcOrd="0" destOrd="0" presId="urn:microsoft.com/office/officeart/2005/8/layout/process1"/>
    <dgm:cxn modelId="{7DFBC666-7173-BB45-BB46-781E21938C5E}" type="presParOf" srcId="{15245948-DA87-3049-8355-4C7AF4A3DD44}" destId="{6FBC38CD-6942-1847-B377-6CADAACDC5B0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3281684-9514-D948-8877-ABFD801DBE37}" type="doc">
      <dgm:prSet loTypeId="urn:microsoft.com/office/officeart/2005/8/layout/cycle6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552B6A7-F679-084B-9961-DFB65B317EDF}">
      <dgm:prSet phldrT="[Text]"/>
      <dgm:spPr/>
      <dgm:t>
        <a:bodyPr/>
        <a:lstStyle/>
        <a:p>
          <a:r>
            <a:rPr lang="en-US" dirty="0"/>
            <a:t>Use lots of data</a:t>
          </a:r>
        </a:p>
      </dgm:t>
    </dgm:pt>
    <dgm:pt modelId="{813C3D5D-28EA-1A43-A835-C34E90A854A0}" type="parTrans" cxnId="{D7A48673-06CC-FB42-A90F-A46BB2C5EB47}">
      <dgm:prSet/>
      <dgm:spPr/>
      <dgm:t>
        <a:bodyPr/>
        <a:lstStyle/>
        <a:p>
          <a:endParaRPr lang="en-US"/>
        </a:p>
      </dgm:t>
    </dgm:pt>
    <dgm:pt modelId="{94A7FE22-6F6B-A04A-A40B-8FAD40AD2072}" type="sibTrans" cxnId="{D7A48673-06CC-FB42-A90F-A46BB2C5EB47}">
      <dgm:prSet/>
      <dgm:spPr/>
      <dgm:t>
        <a:bodyPr/>
        <a:lstStyle/>
        <a:p>
          <a:endParaRPr lang="en-US"/>
        </a:p>
      </dgm:t>
    </dgm:pt>
    <dgm:pt modelId="{8B7AD788-1655-1C42-99A9-944F10946594}">
      <dgm:prSet phldrT="[Text]"/>
      <dgm:spPr/>
      <dgm:t>
        <a:bodyPr/>
        <a:lstStyle/>
        <a:p>
          <a:r>
            <a:rPr lang="en-US" dirty="0"/>
            <a:t>Has least drop call problems</a:t>
          </a:r>
        </a:p>
      </dgm:t>
    </dgm:pt>
    <dgm:pt modelId="{241FB009-6029-0049-9258-13EB2C5D1DB9}" type="parTrans" cxnId="{988AE9E5-3896-514C-8CE1-3D45641A1F31}">
      <dgm:prSet/>
      <dgm:spPr/>
      <dgm:t>
        <a:bodyPr/>
        <a:lstStyle/>
        <a:p>
          <a:endParaRPr lang="en-US"/>
        </a:p>
      </dgm:t>
    </dgm:pt>
    <dgm:pt modelId="{A161E332-223B-DC43-8E72-5C19718887E4}" type="sibTrans" cxnId="{988AE9E5-3896-514C-8CE1-3D45641A1F31}">
      <dgm:prSet/>
      <dgm:spPr/>
      <dgm:t>
        <a:bodyPr/>
        <a:lstStyle/>
        <a:p>
          <a:endParaRPr lang="en-US"/>
        </a:p>
      </dgm:t>
    </dgm:pt>
    <dgm:pt modelId="{19422E7E-6ADB-E84C-9180-E82E198882F3}">
      <dgm:prSet phldrT="[Text]"/>
      <dgm:spPr/>
      <dgm:t>
        <a:bodyPr/>
        <a:lstStyle/>
        <a:p>
          <a:r>
            <a:rPr lang="en-US" dirty="0"/>
            <a:t>Pays by credit card</a:t>
          </a:r>
        </a:p>
      </dgm:t>
    </dgm:pt>
    <dgm:pt modelId="{BA03B71D-E95F-6446-BCC3-F51E155826FA}" type="parTrans" cxnId="{CAA06AE0-C23C-9349-966D-453996AD2749}">
      <dgm:prSet/>
      <dgm:spPr/>
      <dgm:t>
        <a:bodyPr/>
        <a:lstStyle/>
        <a:p>
          <a:endParaRPr lang="en-US"/>
        </a:p>
      </dgm:t>
    </dgm:pt>
    <dgm:pt modelId="{FCA65BC9-615F-FC49-A1AF-403486BD8596}" type="sibTrans" cxnId="{CAA06AE0-C23C-9349-966D-453996AD2749}">
      <dgm:prSet/>
      <dgm:spPr/>
      <dgm:t>
        <a:bodyPr/>
        <a:lstStyle/>
        <a:p>
          <a:endParaRPr lang="en-US"/>
        </a:p>
      </dgm:t>
    </dgm:pt>
    <dgm:pt modelId="{1E52E8E5-C36C-1C49-A59E-783D39AB22B9}" type="pres">
      <dgm:prSet presAssocID="{93281684-9514-D948-8877-ABFD801DBE37}" presName="cycle" presStyleCnt="0">
        <dgm:presLayoutVars>
          <dgm:dir/>
          <dgm:resizeHandles val="exact"/>
        </dgm:presLayoutVars>
      </dgm:prSet>
      <dgm:spPr/>
    </dgm:pt>
    <dgm:pt modelId="{AEC0CACD-AA63-4048-B6F3-C40EF20EB502}" type="pres">
      <dgm:prSet presAssocID="{D552B6A7-F679-084B-9961-DFB65B317EDF}" presName="node" presStyleLbl="node1" presStyleIdx="0" presStyleCnt="3">
        <dgm:presLayoutVars>
          <dgm:bulletEnabled val="1"/>
        </dgm:presLayoutVars>
      </dgm:prSet>
      <dgm:spPr/>
    </dgm:pt>
    <dgm:pt modelId="{17D13614-D7C7-D148-BCE1-4BD889275452}" type="pres">
      <dgm:prSet presAssocID="{D552B6A7-F679-084B-9961-DFB65B317EDF}" presName="spNode" presStyleCnt="0"/>
      <dgm:spPr/>
    </dgm:pt>
    <dgm:pt modelId="{DD04B123-4E00-EB43-83B5-DE0FC9194D59}" type="pres">
      <dgm:prSet presAssocID="{94A7FE22-6F6B-A04A-A40B-8FAD40AD2072}" presName="sibTrans" presStyleLbl="sibTrans1D1" presStyleIdx="0" presStyleCnt="3"/>
      <dgm:spPr/>
    </dgm:pt>
    <dgm:pt modelId="{7C42E021-0F06-F04B-A136-088862DD33F0}" type="pres">
      <dgm:prSet presAssocID="{8B7AD788-1655-1C42-99A9-944F10946594}" presName="node" presStyleLbl="node1" presStyleIdx="1" presStyleCnt="3">
        <dgm:presLayoutVars>
          <dgm:bulletEnabled val="1"/>
        </dgm:presLayoutVars>
      </dgm:prSet>
      <dgm:spPr/>
    </dgm:pt>
    <dgm:pt modelId="{9D15E900-8A11-094C-9E18-C83D0F50DBDB}" type="pres">
      <dgm:prSet presAssocID="{8B7AD788-1655-1C42-99A9-944F10946594}" presName="spNode" presStyleCnt="0"/>
      <dgm:spPr/>
    </dgm:pt>
    <dgm:pt modelId="{E8AE8938-766F-6941-A65F-1E422800CE99}" type="pres">
      <dgm:prSet presAssocID="{A161E332-223B-DC43-8E72-5C19718887E4}" presName="sibTrans" presStyleLbl="sibTrans1D1" presStyleIdx="1" presStyleCnt="3"/>
      <dgm:spPr/>
    </dgm:pt>
    <dgm:pt modelId="{2F2C5518-85A7-594B-B421-B67A50185A63}" type="pres">
      <dgm:prSet presAssocID="{19422E7E-6ADB-E84C-9180-E82E198882F3}" presName="node" presStyleLbl="node1" presStyleIdx="2" presStyleCnt="3">
        <dgm:presLayoutVars>
          <dgm:bulletEnabled val="1"/>
        </dgm:presLayoutVars>
      </dgm:prSet>
      <dgm:spPr/>
    </dgm:pt>
    <dgm:pt modelId="{CAA69127-37CA-CA44-856E-3FAB258F10EB}" type="pres">
      <dgm:prSet presAssocID="{19422E7E-6ADB-E84C-9180-E82E198882F3}" presName="spNode" presStyleCnt="0"/>
      <dgm:spPr/>
    </dgm:pt>
    <dgm:pt modelId="{05082792-1C6F-EE45-9C2B-BAAB66F9E250}" type="pres">
      <dgm:prSet presAssocID="{FCA65BC9-615F-FC49-A1AF-403486BD8596}" presName="sibTrans" presStyleLbl="sibTrans1D1" presStyleIdx="2" presStyleCnt="3"/>
      <dgm:spPr/>
    </dgm:pt>
  </dgm:ptLst>
  <dgm:cxnLst>
    <dgm:cxn modelId="{39B17B02-F86D-6C42-A81D-9ABC319A1762}" type="presOf" srcId="{8B7AD788-1655-1C42-99A9-944F10946594}" destId="{7C42E021-0F06-F04B-A136-088862DD33F0}" srcOrd="0" destOrd="0" presId="urn:microsoft.com/office/officeart/2005/8/layout/cycle6"/>
    <dgm:cxn modelId="{4B4FF906-F826-0D43-890E-58A7DAB6DE2C}" type="presOf" srcId="{94A7FE22-6F6B-A04A-A40B-8FAD40AD2072}" destId="{DD04B123-4E00-EB43-83B5-DE0FC9194D59}" srcOrd="0" destOrd="0" presId="urn:microsoft.com/office/officeart/2005/8/layout/cycle6"/>
    <dgm:cxn modelId="{FCBF6F1F-E135-8440-87CE-08D99652755C}" type="presOf" srcId="{A161E332-223B-DC43-8E72-5C19718887E4}" destId="{E8AE8938-766F-6941-A65F-1E422800CE99}" srcOrd="0" destOrd="0" presId="urn:microsoft.com/office/officeart/2005/8/layout/cycle6"/>
    <dgm:cxn modelId="{84B07263-4988-C847-BDC4-978AF9BDEFC7}" type="presOf" srcId="{FCA65BC9-615F-FC49-A1AF-403486BD8596}" destId="{05082792-1C6F-EE45-9C2B-BAAB66F9E250}" srcOrd="0" destOrd="0" presId="urn:microsoft.com/office/officeart/2005/8/layout/cycle6"/>
    <dgm:cxn modelId="{D7A48673-06CC-FB42-A90F-A46BB2C5EB47}" srcId="{93281684-9514-D948-8877-ABFD801DBE37}" destId="{D552B6A7-F679-084B-9961-DFB65B317EDF}" srcOrd="0" destOrd="0" parTransId="{813C3D5D-28EA-1A43-A835-C34E90A854A0}" sibTransId="{94A7FE22-6F6B-A04A-A40B-8FAD40AD2072}"/>
    <dgm:cxn modelId="{FE2A4E76-1495-524C-889B-0C3967093269}" type="presOf" srcId="{93281684-9514-D948-8877-ABFD801DBE37}" destId="{1E52E8E5-C36C-1C49-A59E-783D39AB22B9}" srcOrd="0" destOrd="0" presId="urn:microsoft.com/office/officeart/2005/8/layout/cycle6"/>
    <dgm:cxn modelId="{0593C884-AE83-6341-A5EE-C03565294D9C}" type="presOf" srcId="{19422E7E-6ADB-E84C-9180-E82E198882F3}" destId="{2F2C5518-85A7-594B-B421-B67A50185A63}" srcOrd="0" destOrd="0" presId="urn:microsoft.com/office/officeart/2005/8/layout/cycle6"/>
    <dgm:cxn modelId="{011D4CB3-C963-194E-A77C-0721BAEE4F5B}" type="presOf" srcId="{D552B6A7-F679-084B-9961-DFB65B317EDF}" destId="{AEC0CACD-AA63-4048-B6F3-C40EF20EB502}" srcOrd="0" destOrd="0" presId="urn:microsoft.com/office/officeart/2005/8/layout/cycle6"/>
    <dgm:cxn modelId="{CAA06AE0-C23C-9349-966D-453996AD2749}" srcId="{93281684-9514-D948-8877-ABFD801DBE37}" destId="{19422E7E-6ADB-E84C-9180-E82E198882F3}" srcOrd="2" destOrd="0" parTransId="{BA03B71D-E95F-6446-BCC3-F51E155826FA}" sibTransId="{FCA65BC9-615F-FC49-A1AF-403486BD8596}"/>
    <dgm:cxn modelId="{988AE9E5-3896-514C-8CE1-3D45641A1F31}" srcId="{93281684-9514-D948-8877-ABFD801DBE37}" destId="{8B7AD788-1655-1C42-99A9-944F10946594}" srcOrd="1" destOrd="0" parTransId="{241FB009-6029-0049-9258-13EB2C5D1DB9}" sibTransId="{A161E332-223B-DC43-8E72-5C19718887E4}"/>
    <dgm:cxn modelId="{1DAFB3E7-2C08-BD4A-9079-75807E33C08E}" type="presParOf" srcId="{1E52E8E5-C36C-1C49-A59E-783D39AB22B9}" destId="{AEC0CACD-AA63-4048-B6F3-C40EF20EB502}" srcOrd="0" destOrd="0" presId="urn:microsoft.com/office/officeart/2005/8/layout/cycle6"/>
    <dgm:cxn modelId="{CDF72308-8D4A-E846-B592-44FBBBE1A767}" type="presParOf" srcId="{1E52E8E5-C36C-1C49-A59E-783D39AB22B9}" destId="{17D13614-D7C7-D148-BCE1-4BD889275452}" srcOrd="1" destOrd="0" presId="urn:microsoft.com/office/officeart/2005/8/layout/cycle6"/>
    <dgm:cxn modelId="{B12E0E2C-6B04-604A-8F50-67332FF26535}" type="presParOf" srcId="{1E52E8E5-C36C-1C49-A59E-783D39AB22B9}" destId="{DD04B123-4E00-EB43-83B5-DE0FC9194D59}" srcOrd="2" destOrd="0" presId="urn:microsoft.com/office/officeart/2005/8/layout/cycle6"/>
    <dgm:cxn modelId="{96B2BA9F-DA34-B44C-9662-972BAC132955}" type="presParOf" srcId="{1E52E8E5-C36C-1C49-A59E-783D39AB22B9}" destId="{7C42E021-0F06-F04B-A136-088862DD33F0}" srcOrd="3" destOrd="0" presId="urn:microsoft.com/office/officeart/2005/8/layout/cycle6"/>
    <dgm:cxn modelId="{391694AB-547E-374C-BA4F-2141D4B02DC2}" type="presParOf" srcId="{1E52E8E5-C36C-1C49-A59E-783D39AB22B9}" destId="{9D15E900-8A11-094C-9E18-C83D0F50DBDB}" srcOrd="4" destOrd="0" presId="urn:microsoft.com/office/officeart/2005/8/layout/cycle6"/>
    <dgm:cxn modelId="{2DCF7082-6C2E-534B-85A8-2FFD94B50391}" type="presParOf" srcId="{1E52E8E5-C36C-1C49-A59E-783D39AB22B9}" destId="{E8AE8938-766F-6941-A65F-1E422800CE99}" srcOrd="5" destOrd="0" presId="urn:microsoft.com/office/officeart/2005/8/layout/cycle6"/>
    <dgm:cxn modelId="{E3010044-7FA6-C840-8E0C-5590C88C5F10}" type="presParOf" srcId="{1E52E8E5-C36C-1C49-A59E-783D39AB22B9}" destId="{2F2C5518-85A7-594B-B421-B67A50185A63}" srcOrd="6" destOrd="0" presId="urn:microsoft.com/office/officeart/2005/8/layout/cycle6"/>
    <dgm:cxn modelId="{F3AC0C3F-4256-F44D-B904-7D42CDB40E1A}" type="presParOf" srcId="{1E52E8E5-C36C-1C49-A59E-783D39AB22B9}" destId="{CAA69127-37CA-CA44-856E-3FAB258F10EB}" srcOrd="7" destOrd="0" presId="urn:microsoft.com/office/officeart/2005/8/layout/cycle6"/>
    <dgm:cxn modelId="{9B814D5C-26AC-AD4B-AEC4-842ECB2491E5}" type="presParOf" srcId="{1E52E8E5-C36C-1C49-A59E-783D39AB22B9}" destId="{05082792-1C6F-EE45-9C2B-BAAB66F9E250}" srcOrd="8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EBFAB2-E41B-1D40-A0A6-C416E821F0D3}">
      <dsp:nvSpPr>
        <dsp:cNvPr id="0" name=""/>
        <dsp:cNvSpPr/>
      </dsp:nvSpPr>
      <dsp:spPr>
        <a:xfrm>
          <a:off x="-4579967" y="-702223"/>
          <a:ext cx="5455747" cy="5455747"/>
        </a:xfrm>
        <a:prstGeom prst="blockArc">
          <a:avLst>
            <a:gd name="adj1" fmla="val 18900000"/>
            <a:gd name="adj2" fmla="val 2700000"/>
            <a:gd name="adj3" fmla="val 396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01E8AE-9F13-D048-916F-F61C758C2C7D}">
      <dsp:nvSpPr>
        <dsp:cNvPr id="0" name=""/>
        <dsp:cNvSpPr/>
      </dsp:nvSpPr>
      <dsp:spPr>
        <a:xfrm>
          <a:off x="458718" y="311463"/>
          <a:ext cx="9544695" cy="62325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softEdge rad="1270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4706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Calibri" panose="020F0502020204030204" pitchFamily="34" charset="0"/>
              <a:cs typeface="Calibri" panose="020F0502020204030204" pitchFamily="34" charset="0"/>
            </a:rPr>
            <a:t>Executive Summary</a:t>
          </a:r>
        </a:p>
      </dsp:txBody>
      <dsp:txXfrm>
        <a:off x="458718" y="311463"/>
        <a:ext cx="9544695" cy="623251"/>
      </dsp:txXfrm>
    </dsp:sp>
    <dsp:sp modelId="{81DE58B2-6F90-2B4B-ADFA-B2C65FF8C7E0}">
      <dsp:nvSpPr>
        <dsp:cNvPr id="0" name=""/>
        <dsp:cNvSpPr/>
      </dsp:nvSpPr>
      <dsp:spPr>
        <a:xfrm>
          <a:off x="69186" y="233557"/>
          <a:ext cx="779064" cy="7790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7F3D32-C098-0546-A109-3E03223D84B6}">
      <dsp:nvSpPr>
        <dsp:cNvPr id="0" name=""/>
        <dsp:cNvSpPr/>
      </dsp:nvSpPr>
      <dsp:spPr>
        <a:xfrm>
          <a:off x="816043" y="1246503"/>
          <a:ext cx="9187370" cy="62325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softEdge rad="1270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4706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Calibri" panose="020F0502020204030204" pitchFamily="34" charset="0"/>
              <a:cs typeface="Calibri" panose="020F0502020204030204" pitchFamily="34" charset="0"/>
            </a:rPr>
            <a:t>Analytical Techniques</a:t>
          </a:r>
        </a:p>
      </dsp:txBody>
      <dsp:txXfrm>
        <a:off x="816043" y="1246503"/>
        <a:ext cx="9187370" cy="623251"/>
      </dsp:txXfrm>
    </dsp:sp>
    <dsp:sp modelId="{680C8FAF-DB52-D14D-BB02-297849394A77}">
      <dsp:nvSpPr>
        <dsp:cNvPr id="0" name=""/>
        <dsp:cNvSpPr/>
      </dsp:nvSpPr>
      <dsp:spPr>
        <a:xfrm>
          <a:off x="426511" y="1168597"/>
          <a:ext cx="779064" cy="7790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803249-9B56-7642-9013-386B61A63E8C}">
      <dsp:nvSpPr>
        <dsp:cNvPr id="0" name=""/>
        <dsp:cNvSpPr/>
      </dsp:nvSpPr>
      <dsp:spPr>
        <a:xfrm>
          <a:off x="816043" y="2181544"/>
          <a:ext cx="9187370" cy="62325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softEdge rad="1270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4706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Calibri" panose="020F0502020204030204" pitchFamily="34" charset="0"/>
              <a:cs typeface="Calibri" panose="020F0502020204030204" pitchFamily="34" charset="0"/>
            </a:rPr>
            <a:t>Market Segmentation</a:t>
          </a:r>
        </a:p>
      </dsp:txBody>
      <dsp:txXfrm>
        <a:off x="816043" y="2181544"/>
        <a:ext cx="9187370" cy="623251"/>
      </dsp:txXfrm>
    </dsp:sp>
    <dsp:sp modelId="{15A12996-C0BA-D643-8570-2561F7CFA4CF}">
      <dsp:nvSpPr>
        <dsp:cNvPr id="0" name=""/>
        <dsp:cNvSpPr/>
      </dsp:nvSpPr>
      <dsp:spPr>
        <a:xfrm>
          <a:off x="426511" y="2103637"/>
          <a:ext cx="779064" cy="7790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23B70B-504A-B24D-A9C3-434513D74612}">
      <dsp:nvSpPr>
        <dsp:cNvPr id="0" name=""/>
        <dsp:cNvSpPr/>
      </dsp:nvSpPr>
      <dsp:spPr>
        <a:xfrm>
          <a:off x="458718" y="3116584"/>
          <a:ext cx="9544695" cy="62325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softEdge rad="1270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4706" tIns="63500" rIns="63500" bIns="6350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Customer Retention Strategies</a:t>
          </a:r>
        </a:p>
      </dsp:txBody>
      <dsp:txXfrm>
        <a:off x="458718" y="3116584"/>
        <a:ext cx="9544695" cy="623251"/>
      </dsp:txXfrm>
    </dsp:sp>
    <dsp:sp modelId="{D5CEC16B-0FE5-4549-9DC1-8F3A8AE16ED5}">
      <dsp:nvSpPr>
        <dsp:cNvPr id="0" name=""/>
        <dsp:cNvSpPr/>
      </dsp:nvSpPr>
      <dsp:spPr>
        <a:xfrm>
          <a:off x="69186" y="3038677"/>
          <a:ext cx="779064" cy="77906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6E4214-DFDC-3F43-A8CD-E4A5EFFAE516}">
      <dsp:nvSpPr>
        <dsp:cNvPr id="0" name=""/>
        <dsp:cNvSpPr/>
      </dsp:nvSpPr>
      <dsp:spPr>
        <a:xfrm>
          <a:off x="1026" y="0"/>
          <a:ext cx="2188269" cy="12263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rgbClr val="00B050"/>
              </a:solidFill>
            </a:rPr>
            <a:t>Increase</a:t>
          </a:r>
          <a:r>
            <a:rPr lang="en-US" sz="3300" kern="1200" dirty="0"/>
            <a:t> Price</a:t>
          </a:r>
        </a:p>
      </dsp:txBody>
      <dsp:txXfrm>
        <a:off x="36943" y="35917"/>
        <a:ext cx="2116435" cy="1154468"/>
      </dsp:txXfrm>
    </dsp:sp>
    <dsp:sp modelId="{86098B2C-12D2-B04A-BCAA-64A71AB8B12C}">
      <dsp:nvSpPr>
        <dsp:cNvPr id="0" name=""/>
        <dsp:cNvSpPr/>
      </dsp:nvSpPr>
      <dsp:spPr>
        <a:xfrm>
          <a:off x="2408123" y="341806"/>
          <a:ext cx="463913" cy="5426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2408123" y="450344"/>
        <a:ext cx="324739" cy="325614"/>
      </dsp:txXfrm>
    </dsp:sp>
    <dsp:sp modelId="{6FBC38CD-6942-1847-B377-6CADAACDC5B0}">
      <dsp:nvSpPr>
        <dsp:cNvPr id="0" name=""/>
        <dsp:cNvSpPr/>
      </dsp:nvSpPr>
      <dsp:spPr>
        <a:xfrm>
          <a:off x="3064603" y="0"/>
          <a:ext cx="2188269" cy="12263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rgbClr val="00B050"/>
              </a:solidFill>
            </a:rPr>
            <a:t>Increase</a:t>
          </a:r>
          <a:r>
            <a:rPr lang="en-US" sz="3300" kern="1200" dirty="0"/>
            <a:t> Revenue</a:t>
          </a:r>
        </a:p>
      </dsp:txBody>
      <dsp:txXfrm>
        <a:off x="3100520" y="35917"/>
        <a:ext cx="2116435" cy="115446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C0CACD-AA63-4048-B6F3-C40EF20EB502}">
      <dsp:nvSpPr>
        <dsp:cNvPr id="0" name=""/>
        <dsp:cNvSpPr/>
      </dsp:nvSpPr>
      <dsp:spPr>
        <a:xfrm>
          <a:off x="1867151" y="1399"/>
          <a:ext cx="1712885" cy="111337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Makes lots of customer calls</a:t>
          </a:r>
        </a:p>
      </dsp:txBody>
      <dsp:txXfrm>
        <a:off x="1921501" y="55749"/>
        <a:ext cx="1604185" cy="1004675"/>
      </dsp:txXfrm>
    </dsp:sp>
    <dsp:sp modelId="{DD04B123-4E00-EB43-83B5-DE0FC9194D59}">
      <dsp:nvSpPr>
        <dsp:cNvPr id="0" name=""/>
        <dsp:cNvSpPr/>
      </dsp:nvSpPr>
      <dsp:spPr>
        <a:xfrm>
          <a:off x="1237348" y="558087"/>
          <a:ext cx="2972491" cy="2972491"/>
        </a:xfrm>
        <a:custGeom>
          <a:avLst/>
          <a:gdLst/>
          <a:ahLst/>
          <a:cxnLst/>
          <a:rect l="0" t="0" r="0" b="0"/>
          <a:pathLst>
            <a:path>
              <a:moveTo>
                <a:pt x="2355158" y="280460"/>
              </a:moveTo>
              <a:arcTo wR="1486245" hR="1486245" stAng="18346636" swAng="3650313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42E021-0F06-F04B-A136-088862DD33F0}">
      <dsp:nvSpPr>
        <dsp:cNvPr id="0" name=""/>
        <dsp:cNvSpPr/>
      </dsp:nvSpPr>
      <dsp:spPr>
        <a:xfrm>
          <a:off x="3154277" y="2230768"/>
          <a:ext cx="1712885" cy="111337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Has highest avg. duration /customer call</a:t>
          </a:r>
        </a:p>
      </dsp:txBody>
      <dsp:txXfrm>
        <a:off x="3208627" y="2285118"/>
        <a:ext cx="1604185" cy="1004675"/>
      </dsp:txXfrm>
    </dsp:sp>
    <dsp:sp modelId="{E8AE8938-766F-6941-A65F-1E422800CE99}">
      <dsp:nvSpPr>
        <dsp:cNvPr id="0" name=""/>
        <dsp:cNvSpPr/>
      </dsp:nvSpPr>
      <dsp:spPr>
        <a:xfrm>
          <a:off x="1237348" y="558087"/>
          <a:ext cx="2972491" cy="2972491"/>
        </a:xfrm>
        <a:custGeom>
          <a:avLst/>
          <a:gdLst/>
          <a:ahLst/>
          <a:cxnLst/>
          <a:rect l="0" t="0" r="0" b="0"/>
          <a:pathLst>
            <a:path>
              <a:moveTo>
                <a:pt x="2194312" y="2792984"/>
              </a:moveTo>
              <a:arcTo wR="1486245" hR="1486245" stAng="3692915" swAng="3414170"/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2C5518-85A7-594B-B421-B67A50185A63}">
      <dsp:nvSpPr>
        <dsp:cNvPr id="0" name=""/>
        <dsp:cNvSpPr/>
      </dsp:nvSpPr>
      <dsp:spPr>
        <a:xfrm>
          <a:off x="580024" y="2230768"/>
          <a:ext cx="1712885" cy="111337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Loves using coupons</a:t>
          </a:r>
        </a:p>
      </dsp:txBody>
      <dsp:txXfrm>
        <a:off x="634374" y="2285118"/>
        <a:ext cx="1604185" cy="1004675"/>
      </dsp:txXfrm>
    </dsp:sp>
    <dsp:sp modelId="{05082792-1C6F-EE45-9C2B-BAAB66F9E250}">
      <dsp:nvSpPr>
        <dsp:cNvPr id="0" name=""/>
        <dsp:cNvSpPr/>
      </dsp:nvSpPr>
      <dsp:spPr>
        <a:xfrm>
          <a:off x="1237348" y="558087"/>
          <a:ext cx="2972491" cy="2972491"/>
        </a:xfrm>
        <a:custGeom>
          <a:avLst/>
          <a:gdLst/>
          <a:ahLst/>
          <a:cxnLst/>
          <a:rect l="0" t="0" r="0" b="0"/>
          <a:pathLst>
            <a:path>
              <a:moveTo>
                <a:pt x="9896" y="1657478"/>
              </a:moveTo>
              <a:arcTo wR="1486245" hR="1486245" stAng="10403050" swAng="3650313"/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6E4214-DFDC-3F43-A8CD-E4A5EFFAE516}">
      <dsp:nvSpPr>
        <dsp:cNvPr id="0" name=""/>
        <dsp:cNvSpPr/>
      </dsp:nvSpPr>
      <dsp:spPr>
        <a:xfrm>
          <a:off x="1026" y="0"/>
          <a:ext cx="2188269" cy="12263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rgbClr val="00B050"/>
              </a:solidFill>
            </a:rPr>
            <a:t>Increase</a:t>
          </a:r>
          <a:r>
            <a:rPr lang="en-US" sz="3300" kern="1200" dirty="0"/>
            <a:t> Price</a:t>
          </a:r>
        </a:p>
      </dsp:txBody>
      <dsp:txXfrm>
        <a:off x="36943" y="35917"/>
        <a:ext cx="2116435" cy="1154468"/>
      </dsp:txXfrm>
    </dsp:sp>
    <dsp:sp modelId="{86098B2C-12D2-B04A-BCAA-64A71AB8B12C}">
      <dsp:nvSpPr>
        <dsp:cNvPr id="0" name=""/>
        <dsp:cNvSpPr/>
      </dsp:nvSpPr>
      <dsp:spPr>
        <a:xfrm>
          <a:off x="2408123" y="341806"/>
          <a:ext cx="463913" cy="5426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2408123" y="450344"/>
        <a:ext cx="324739" cy="325614"/>
      </dsp:txXfrm>
    </dsp:sp>
    <dsp:sp modelId="{6FBC38CD-6942-1847-B377-6CADAACDC5B0}">
      <dsp:nvSpPr>
        <dsp:cNvPr id="0" name=""/>
        <dsp:cNvSpPr/>
      </dsp:nvSpPr>
      <dsp:spPr>
        <a:xfrm>
          <a:off x="3064603" y="0"/>
          <a:ext cx="2188269" cy="12263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rgbClr val="FF0000"/>
              </a:solidFill>
            </a:rPr>
            <a:t>Decrease</a:t>
          </a:r>
          <a:r>
            <a:rPr lang="en-US" sz="3300" kern="1200" dirty="0"/>
            <a:t> Revenue</a:t>
          </a:r>
        </a:p>
      </dsp:txBody>
      <dsp:txXfrm>
        <a:off x="3100520" y="35917"/>
        <a:ext cx="2116435" cy="115446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C0CACD-AA63-4048-B6F3-C40EF20EB502}">
      <dsp:nvSpPr>
        <dsp:cNvPr id="0" name=""/>
        <dsp:cNvSpPr/>
      </dsp:nvSpPr>
      <dsp:spPr>
        <a:xfrm>
          <a:off x="2110519" y="2080"/>
          <a:ext cx="1226149" cy="79699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Least tenure rate</a:t>
          </a:r>
        </a:p>
      </dsp:txBody>
      <dsp:txXfrm>
        <a:off x="2149425" y="40986"/>
        <a:ext cx="1148337" cy="719185"/>
      </dsp:txXfrm>
    </dsp:sp>
    <dsp:sp modelId="{DD04B123-4E00-EB43-83B5-DE0FC9194D59}">
      <dsp:nvSpPr>
        <dsp:cNvPr id="0" name=""/>
        <dsp:cNvSpPr/>
      </dsp:nvSpPr>
      <dsp:spPr>
        <a:xfrm>
          <a:off x="1129729" y="400578"/>
          <a:ext cx="3187728" cy="3187728"/>
        </a:xfrm>
        <a:custGeom>
          <a:avLst/>
          <a:gdLst/>
          <a:ahLst/>
          <a:cxnLst/>
          <a:rect l="0" t="0" r="0" b="0"/>
          <a:pathLst>
            <a:path>
              <a:moveTo>
                <a:pt x="2215381" y="126172"/>
              </a:moveTo>
              <a:arcTo wR="1593864" hR="1593864" stAng="17577060" swAng="1963834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42E021-0F06-F04B-A136-088862DD33F0}">
      <dsp:nvSpPr>
        <dsp:cNvPr id="0" name=""/>
        <dsp:cNvSpPr/>
      </dsp:nvSpPr>
      <dsp:spPr>
        <a:xfrm>
          <a:off x="3626374" y="1103413"/>
          <a:ext cx="1226149" cy="79699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High # of new users</a:t>
          </a:r>
        </a:p>
      </dsp:txBody>
      <dsp:txXfrm>
        <a:off x="3665280" y="1142319"/>
        <a:ext cx="1148337" cy="719185"/>
      </dsp:txXfrm>
    </dsp:sp>
    <dsp:sp modelId="{E8AE8938-766F-6941-A65F-1E422800CE99}">
      <dsp:nvSpPr>
        <dsp:cNvPr id="0" name=""/>
        <dsp:cNvSpPr/>
      </dsp:nvSpPr>
      <dsp:spPr>
        <a:xfrm>
          <a:off x="1129729" y="400578"/>
          <a:ext cx="3187728" cy="3187728"/>
        </a:xfrm>
        <a:custGeom>
          <a:avLst/>
          <a:gdLst/>
          <a:ahLst/>
          <a:cxnLst/>
          <a:rect l="0" t="0" r="0" b="0"/>
          <a:pathLst>
            <a:path>
              <a:moveTo>
                <a:pt x="3185521" y="1510027"/>
              </a:moveTo>
              <a:arcTo wR="1593864" hR="1593864" stAng="21419093" swAng="2198067"/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2C5518-85A7-594B-B421-B67A50185A63}">
      <dsp:nvSpPr>
        <dsp:cNvPr id="0" name=""/>
        <dsp:cNvSpPr/>
      </dsp:nvSpPr>
      <dsp:spPr>
        <a:xfrm>
          <a:off x="3047369" y="2885407"/>
          <a:ext cx="1226149" cy="79699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Never makes customer calls</a:t>
          </a:r>
        </a:p>
      </dsp:txBody>
      <dsp:txXfrm>
        <a:off x="3086275" y="2924313"/>
        <a:ext cx="1148337" cy="719185"/>
      </dsp:txXfrm>
    </dsp:sp>
    <dsp:sp modelId="{05082792-1C6F-EE45-9C2B-BAAB66F9E250}">
      <dsp:nvSpPr>
        <dsp:cNvPr id="0" name=""/>
        <dsp:cNvSpPr/>
      </dsp:nvSpPr>
      <dsp:spPr>
        <a:xfrm>
          <a:off x="1129729" y="400578"/>
          <a:ext cx="3187728" cy="3187728"/>
        </a:xfrm>
        <a:custGeom>
          <a:avLst/>
          <a:gdLst/>
          <a:ahLst/>
          <a:cxnLst/>
          <a:rect l="0" t="0" r="0" b="0"/>
          <a:pathLst>
            <a:path>
              <a:moveTo>
                <a:pt x="1911296" y="3155798"/>
              </a:moveTo>
              <a:arcTo wR="1593864" hR="1593864" stAng="4710734" swAng="1378532"/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B5CC51-684F-2544-B355-E5F30620B3A1}">
      <dsp:nvSpPr>
        <dsp:cNvPr id="0" name=""/>
        <dsp:cNvSpPr/>
      </dsp:nvSpPr>
      <dsp:spPr>
        <a:xfrm>
          <a:off x="1173669" y="2885407"/>
          <a:ext cx="1226149" cy="79699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Loves Bundling of offers</a:t>
          </a:r>
        </a:p>
      </dsp:txBody>
      <dsp:txXfrm>
        <a:off x="1212575" y="2924313"/>
        <a:ext cx="1148337" cy="719185"/>
      </dsp:txXfrm>
    </dsp:sp>
    <dsp:sp modelId="{7D0E4923-6A4F-BE45-A71C-254F37F4E1A4}">
      <dsp:nvSpPr>
        <dsp:cNvPr id="0" name=""/>
        <dsp:cNvSpPr/>
      </dsp:nvSpPr>
      <dsp:spPr>
        <a:xfrm>
          <a:off x="1129729" y="400578"/>
          <a:ext cx="3187728" cy="3187728"/>
        </a:xfrm>
        <a:custGeom>
          <a:avLst/>
          <a:gdLst/>
          <a:ahLst/>
          <a:cxnLst/>
          <a:rect l="0" t="0" r="0" b="0"/>
          <a:pathLst>
            <a:path>
              <a:moveTo>
                <a:pt x="266598" y="2476342"/>
              </a:moveTo>
              <a:arcTo wR="1593864" hR="1593864" stAng="8782840" swAng="2198067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4D102F-97A9-AC4A-8536-D9341334EEA2}">
      <dsp:nvSpPr>
        <dsp:cNvPr id="0" name=""/>
        <dsp:cNvSpPr/>
      </dsp:nvSpPr>
      <dsp:spPr>
        <a:xfrm>
          <a:off x="594664" y="1103413"/>
          <a:ext cx="1226149" cy="796997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Low in texts and calls</a:t>
          </a:r>
        </a:p>
      </dsp:txBody>
      <dsp:txXfrm>
        <a:off x="633570" y="1142319"/>
        <a:ext cx="1148337" cy="719185"/>
      </dsp:txXfrm>
    </dsp:sp>
    <dsp:sp modelId="{6EF92D45-AC2E-3A49-AD72-4CF3E12BBB3C}">
      <dsp:nvSpPr>
        <dsp:cNvPr id="0" name=""/>
        <dsp:cNvSpPr/>
      </dsp:nvSpPr>
      <dsp:spPr>
        <a:xfrm>
          <a:off x="1129729" y="400578"/>
          <a:ext cx="3187728" cy="3187728"/>
        </a:xfrm>
        <a:custGeom>
          <a:avLst/>
          <a:gdLst/>
          <a:ahLst/>
          <a:cxnLst/>
          <a:rect l="0" t="0" r="0" b="0"/>
          <a:pathLst>
            <a:path>
              <a:moveTo>
                <a:pt x="277464" y="695256"/>
              </a:moveTo>
              <a:arcTo wR="1593864" hR="1593864" stAng="12859106" swAng="1963834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6E4214-DFDC-3F43-A8CD-E4A5EFFAE516}">
      <dsp:nvSpPr>
        <dsp:cNvPr id="0" name=""/>
        <dsp:cNvSpPr/>
      </dsp:nvSpPr>
      <dsp:spPr>
        <a:xfrm>
          <a:off x="1026" y="0"/>
          <a:ext cx="2188269" cy="12263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rgbClr val="00B050"/>
              </a:solidFill>
            </a:rPr>
            <a:t>Increase</a:t>
          </a:r>
          <a:r>
            <a:rPr lang="en-US" sz="3300" kern="1200" dirty="0"/>
            <a:t> Price</a:t>
          </a:r>
        </a:p>
      </dsp:txBody>
      <dsp:txXfrm>
        <a:off x="36943" y="35917"/>
        <a:ext cx="2116435" cy="1154468"/>
      </dsp:txXfrm>
    </dsp:sp>
    <dsp:sp modelId="{86098B2C-12D2-B04A-BCAA-64A71AB8B12C}">
      <dsp:nvSpPr>
        <dsp:cNvPr id="0" name=""/>
        <dsp:cNvSpPr/>
      </dsp:nvSpPr>
      <dsp:spPr>
        <a:xfrm>
          <a:off x="2408123" y="341806"/>
          <a:ext cx="463913" cy="5426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2408123" y="450344"/>
        <a:ext cx="324739" cy="325614"/>
      </dsp:txXfrm>
    </dsp:sp>
    <dsp:sp modelId="{6FBC38CD-6942-1847-B377-6CADAACDC5B0}">
      <dsp:nvSpPr>
        <dsp:cNvPr id="0" name=""/>
        <dsp:cNvSpPr/>
      </dsp:nvSpPr>
      <dsp:spPr>
        <a:xfrm>
          <a:off x="3064603" y="0"/>
          <a:ext cx="2188269" cy="12263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rgbClr val="00B050"/>
              </a:solidFill>
            </a:rPr>
            <a:t>Increase</a:t>
          </a:r>
          <a:r>
            <a:rPr lang="en-US" sz="3300" kern="1200" dirty="0"/>
            <a:t> Revenue</a:t>
          </a:r>
        </a:p>
      </dsp:txBody>
      <dsp:txXfrm>
        <a:off x="3100520" y="35917"/>
        <a:ext cx="2116435" cy="115446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C0CACD-AA63-4048-B6F3-C40EF20EB502}">
      <dsp:nvSpPr>
        <dsp:cNvPr id="0" name=""/>
        <dsp:cNvSpPr/>
      </dsp:nvSpPr>
      <dsp:spPr>
        <a:xfrm>
          <a:off x="2055994" y="848"/>
          <a:ext cx="1335199" cy="8678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Good tenure rate</a:t>
          </a:r>
        </a:p>
      </dsp:txBody>
      <dsp:txXfrm>
        <a:off x="2098360" y="43214"/>
        <a:ext cx="1250467" cy="783147"/>
      </dsp:txXfrm>
    </dsp:sp>
    <dsp:sp modelId="{DD04B123-4E00-EB43-83B5-DE0FC9194D59}">
      <dsp:nvSpPr>
        <dsp:cNvPr id="0" name=""/>
        <dsp:cNvSpPr/>
      </dsp:nvSpPr>
      <dsp:spPr>
        <a:xfrm>
          <a:off x="1289619" y="434788"/>
          <a:ext cx="2867948" cy="2867948"/>
        </a:xfrm>
        <a:custGeom>
          <a:avLst/>
          <a:gdLst/>
          <a:ahLst/>
          <a:cxnLst/>
          <a:rect l="0" t="0" r="0" b="0"/>
          <a:pathLst>
            <a:path>
              <a:moveTo>
                <a:pt x="2111193" y="169990"/>
              </a:moveTo>
              <a:arcTo wR="1433974" hR="1433974" stAng="17890896" swAng="2626115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42E021-0F06-F04B-A136-088862DD33F0}">
      <dsp:nvSpPr>
        <dsp:cNvPr id="0" name=""/>
        <dsp:cNvSpPr/>
      </dsp:nvSpPr>
      <dsp:spPr>
        <a:xfrm>
          <a:off x="3489968" y="1434822"/>
          <a:ext cx="1335199" cy="86787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Likes to call and talk</a:t>
          </a:r>
        </a:p>
      </dsp:txBody>
      <dsp:txXfrm>
        <a:off x="3532334" y="1477188"/>
        <a:ext cx="1250467" cy="783147"/>
      </dsp:txXfrm>
    </dsp:sp>
    <dsp:sp modelId="{E8AE8938-766F-6941-A65F-1E422800CE99}">
      <dsp:nvSpPr>
        <dsp:cNvPr id="0" name=""/>
        <dsp:cNvSpPr/>
      </dsp:nvSpPr>
      <dsp:spPr>
        <a:xfrm>
          <a:off x="1289619" y="434788"/>
          <a:ext cx="2867948" cy="2867948"/>
        </a:xfrm>
        <a:custGeom>
          <a:avLst/>
          <a:gdLst/>
          <a:ahLst/>
          <a:cxnLst/>
          <a:rect l="0" t="0" r="0" b="0"/>
          <a:pathLst>
            <a:path>
              <a:moveTo>
                <a:pt x="2797379" y="1878282"/>
              </a:moveTo>
              <a:arcTo wR="1433974" hR="1433974" stAng="1082989" swAng="2626115"/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2C5518-85A7-594B-B421-B67A50185A63}">
      <dsp:nvSpPr>
        <dsp:cNvPr id="0" name=""/>
        <dsp:cNvSpPr/>
      </dsp:nvSpPr>
      <dsp:spPr>
        <a:xfrm>
          <a:off x="2055994" y="2868797"/>
          <a:ext cx="1335199" cy="86787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Highest # of drop calls</a:t>
          </a:r>
        </a:p>
      </dsp:txBody>
      <dsp:txXfrm>
        <a:off x="2098360" y="2911163"/>
        <a:ext cx="1250467" cy="783147"/>
      </dsp:txXfrm>
    </dsp:sp>
    <dsp:sp modelId="{05082792-1C6F-EE45-9C2B-BAAB66F9E250}">
      <dsp:nvSpPr>
        <dsp:cNvPr id="0" name=""/>
        <dsp:cNvSpPr/>
      </dsp:nvSpPr>
      <dsp:spPr>
        <a:xfrm>
          <a:off x="1289619" y="434788"/>
          <a:ext cx="2867948" cy="2867948"/>
        </a:xfrm>
        <a:custGeom>
          <a:avLst/>
          <a:gdLst/>
          <a:ahLst/>
          <a:cxnLst/>
          <a:rect l="0" t="0" r="0" b="0"/>
          <a:pathLst>
            <a:path>
              <a:moveTo>
                <a:pt x="756754" y="2697958"/>
              </a:moveTo>
              <a:arcTo wR="1433974" hR="1433974" stAng="7090896" swAng="2626115"/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B5CC51-684F-2544-B355-E5F30620B3A1}">
      <dsp:nvSpPr>
        <dsp:cNvPr id="0" name=""/>
        <dsp:cNvSpPr/>
      </dsp:nvSpPr>
      <dsp:spPr>
        <a:xfrm>
          <a:off x="622019" y="1434822"/>
          <a:ext cx="1335199" cy="86787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Makes lots of customer and hotline calls</a:t>
          </a:r>
        </a:p>
      </dsp:txBody>
      <dsp:txXfrm>
        <a:off x="664385" y="1477188"/>
        <a:ext cx="1250467" cy="783147"/>
      </dsp:txXfrm>
    </dsp:sp>
    <dsp:sp modelId="{7D0E4923-6A4F-BE45-A71C-254F37F4E1A4}">
      <dsp:nvSpPr>
        <dsp:cNvPr id="0" name=""/>
        <dsp:cNvSpPr/>
      </dsp:nvSpPr>
      <dsp:spPr>
        <a:xfrm>
          <a:off x="1289619" y="434788"/>
          <a:ext cx="2867948" cy="2867948"/>
        </a:xfrm>
        <a:custGeom>
          <a:avLst/>
          <a:gdLst/>
          <a:ahLst/>
          <a:cxnLst/>
          <a:rect l="0" t="0" r="0" b="0"/>
          <a:pathLst>
            <a:path>
              <a:moveTo>
                <a:pt x="70569" y="989666"/>
              </a:moveTo>
              <a:arcTo wR="1433974" hR="1433974" stAng="11882989" swAng="2626115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6E4214-DFDC-3F43-A8CD-E4A5EFFAE516}">
      <dsp:nvSpPr>
        <dsp:cNvPr id="0" name=""/>
        <dsp:cNvSpPr/>
      </dsp:nvSpPr>
      <dsp:spPr>
        <a:xfrm>
          <a:off x="1026" y="0"/>
          <a:ext cx="2188269" cy="12263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00B050"/>
              </a:solidFill>
            </a:rPr>
            <a:t>Increase</a:t>
          </a:r>
          <a:r>
            <a:rPr lang="en-US" sz="2400" kern="1200" dirty="0"/>
            <a:t> Price</a:t>
          </a:r>
        </a:p>
      </dsp:txBody>
      <dsp:txXfrm>
        <a:off x="36943" y="35917"/>
        <a:ext cx="2116435" cy="1154468"/>
      </dsp:txXfrm>
    </dsp:sp>
    <dsp:sp modelId="{86098B2C-12D2-B04A-BCAA-64A71AB8B12C}">
      <dsp:nvSpPr>
        <dsp:cNvPr id="0" name=""/>
        <dsp:cNvSpPr/>
      </dsp:nvSpPr>
      <dsp:spPr>
        <a:xfrm>
          <a:off x="2408123" y="341806"/>
          <a:ext cx="463913" cy="5426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2408123" y="450344"/>
        <a:ext cx="324739" cy="325614"/>
      </dsp:txXfrm>
    </dsp:sp>
    <dsp:sp modelId="{6FBC38CD-6942-1847-B377-6CADAACDC5B0}">
      <dsp:nvSpPr>
        <dsp:cNvPr id="0" name=""/>
        <dsp:cNvSpPr/>
      </dsp:nvSpPr>
      <dsp:spPr>
        <a:xfrm>
          <a:off x="3064603" y="0"/>
          <a:ext cx="2188269" cy="122630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rgbClr val="FF0000"/>
              </a:solidFill>
            </a:rPr>
            <a:t>Minimal change</a:t>
          </a:r>
          <a:r>
            <a:rPr lang="en-US" sz="2400" kern="1200" dirty="0"/>
            <a:t> Revenue</a:t>
          </a:r>
        </a:p>
      </dsp:txBody>
      <dsp:txXfrm>
        <a:off x="3100520" y="35917"/>
        <a:ext cx="2116435" cy="115446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4E6B9F-8F73-F647-AF13-1A00D5FBD928}">
      <dsp:nvSpPr>
        <dsp:cNvPr id="0" name=""/>
        <dsp:cNvSpPr/>
      </dsp:nvSpPr>
      <dsp:spPr>
        <a:xfrm rot="5400000">
          <a:off x="-199797" y="201609"/>
          <a:ext cx="1331984" cy="932389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Bundling</a:t>
          </a:r>
        </a:p>
      </dsp:txBody>
      <dsp:txXfrm rot="-5400000">
        <a:off x="1" y="468007"/>
        <a:ext cx="932389" cy="399595"/>
      </dsp:txXfrm>
    </dsp:sp>
    <dsp:sp modelId="{07CBFF34-3F03-B142-9346-EF70E2D7713F}">
      <dsp:nvSpPr>
        <dsp:cNvPr id="0" name=""/>
        <dsp:cNvSpPr/>
      </dsp:nvSpPr>
      <dsp:spPr>
        <a:xfrm rot="5400000">
          <a:off x="3573419" y="-2639217"/>
          <a:ext cx="865789" cy="61478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Increase Bundling offers by </a:t>
          </a:r>
          <a:r>
            <a:rPr lang="en-US" sz="1600" b="1" kern="1200" dirty="0">
              <a:solidFill>
                <a:srgbClr val="00B0F0"/>
              </a:solidFill>
            </a:rPr>
            <a:t>10%</a:t>
          </a:r>
          <a:r>
            <a:rPr lang="en-US" sz="1600" kern="1200" dirty="0">
              <a:solidFill>
                <a:srgbClr val="00B0F0"/>
              </a:solidFill>
            </a:rPr>
            <a:t> </a:t>
          </a:r>
          <a:r>
            <a:rPr lang="en-US" sz="1600" kern="1200" dirty="0"/>
            <a:t>to all customers.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Tenure =</a:t>
          </a:r>
          <a:r>
            <a:rPr lang="en-US" sz="1600" b="1" kern="1200" dirty="0">
              <a:solidFill>
                <a:srgbClr val="00B050"/>
              </a:solidFill>
            </a:rPr>
            <a:t>+5 </a:t>
          </a:r>
          <a:r>
            <a:rPr lang="en-US" sz="1600" kern="1200" dirty="0"/>
            <a:t>days.</a:t>
          </a:r>
        </a:p>
      </dsp:txBody>
      <dsp:txXfrm rot="-5400000">
        <a:off x="932389" y="44077"/>
        <a:ext cx="6105585" cy="781261"/>
      </dsp:txXfrm>
    </dsp:sp>
    <dsp:sp modelId="{7461D646-4CC1-CA45-847B-69841EFF39AE}">
      <dsp:nvSpPr>
        <dsp:cNvPr id="0" name=""/>
        <dsp:cNvSpPr/>
      </dsp:nvSpPr>
      <dsp:spPr>
        <a:xfrm rot="5400000">
          <a:off x="-199797" y="1335591"/>
          <a:ext cx="1331984" cy="932389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Auto bill</a:t>
          </a:r>
        </a:p>
      </dsp:txBody>
      <dsp:txXfrm rot="-5400000">
        <a:off x="1" y="1601989"/>
        <a:ext cx="932389" cy="399595"/>
      </dsp:txXfrm>
    </dsp:sp>
    <dsp:sp modelId="{E1E5C8FA-80D4-BC46-ADD3-79E798D30FA2}">
      <dsp:nvSpPr>
        <dsp:cNvPr id="0" name=""/>
        <dsp:cNvSpPr/>
      </dsp:nvSpPr>
      <dsp:spPr>
        <a:xfrm rot="5400000">
          <a:off x="3573419" y="-1505236"/>
          <a:ext cx="865789" cy="61478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Increase customers rewards such as incentives/cashbacks by </a:t>
          </a:r>
          <a:r>
            <a:rPr lang="en-US" sz="1600" b="1" kern="1200" dirty="0">
              <a:solidFill>
                <a:srgbClr val="00B0F0"/>
              </a:solidFill>
            </a:rPr>
            <a:t>25% </a:t>
          </a:r>
          <a:r>
            <a:rPr lang="en-US" sz="1600" kern="1200" dirty="0"/>
            <a:t>when they opt for auto-bill pay options.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Tenure = </a:t>
          </a:r>
          <a:r>
            <a:rPr lang="en-US" sz="1600" b="1" kern="1200" dirty="0">
              <a:solidFill>
                <a:srgbClr val="00B050"/>
              </a:solidFill>
            </a:rPr>
            <a:t>+35 </a:t>
          </a:r>
          <a:r>
            <a:rPr lang="en-US" sz="1600" kern="1200" dirty="0"/>
            <a:t>days.</a:t>
          </a:r>
        </a:p>
      </dsp:txBody>
      <dsp:txXfrm rot="-5400000">
        <a:off x="932389" y="1178058"/>
        <a:ext cx="6105585" cy="781261"/>
      </dsp:txXfrm>
    </dsp:sp>
    <dsp:sp modelId="{B61B2845-6C8C-744A-B1D6-16C0E88E2D35}">
      <dsp:nvSpPr>
        <dsp:cNvPr id="0" name=""/>
        <dsp:cNvSpPr/>
      </dsp:nvSpPr>
      <dsp:spPr>
        <a:xfrm rot="5400000">
          <a:off x="-199797" y="2469573"/>
          <a:ext cx="1331984" cy="932389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Hotline</a:t>
          </a:r>
        </a:p>
      </dsp:txBody>
      <dsp:txXfrm rot="-5400000">
        <a:off x="1" y="2735971"/>
        <a:ext cx="932389" cy="399595"/>
      </dsp:txXfrm>
    </dsp:sp>
    <dsp:sp modelId="{ED342172-D940-3C4F-BDF5-401F49364045}">
      <dsp:nvSpPr>
        <dsp:cNvPr id="0" name=""/>
        <dsp:cNvSpPr/>
      </dsp:nvSpPr>
      <dsp:spPr>
        <a:xfrm rot="5400000">
          <a:off x="3573419" y="-371254"/>
          <a:ext cx="865789" cy="614784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Target </a:t>
          </a:r>
          <a:r>
            <a:rPr lang="en-US" sz="1600" b="1" kern="1200" dirty="0">
              <a:solidFill>
                <a:srgbClr val="00B0F0"/>
              </a:solidFill>
            </a:rPr>
            <a:t>10%</a:t>
          </a:r>
          <a:r>
            <a:rPr lang="en-US" sz="1600" kern="1200" dirty="0"/>
            <a:t> usage of hotline services by creating Nationwide Hotline numbers as default contacts for all customers.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Tenure = </a:t>
          </a:r>
          <a:r>
            <a:rPr lang="en-US" sz="1600" b="1" kern="1200" dirty="0">
              <a:solidFill>
                <a:srgbClr val="00B050"/>
              </a:solidFill>
            </a:rPr>
            <a:t>+14 </a:t>
          </a:r>
          <a:r>
            <a:rPr lang="en-US" sz="1600" kern="1200" dirty="0"/>
            <a:t>days.</a:t>
          </a:r>
        </a:p>
      </dsp:txBody>
      <dsp:txXfrm rot="-5400000">
        <a:off x="932389" y="2312040"/>
        <a:ext cx="6105585" cy="781261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C1F7C1-A18E-4E43-96B9-6DE16702F8DE}">
      <dsp:nvSpPr>
        <dsp:cNvPr id="0" name=""/>
        <dsp:cNvSpPr/>
      </dsp:nvSpPr>
      <dsp:spPr>
        <a:xfrm>
          <a:off x="2536318" y="0"/>
          <a:ext cx="2536319" cy="1489519"/>
        </a:xfrm>
        <a:prstGeom prst="trapezoid">
          <a:avLst>
            <a:gd name="adj" fmla="val 8513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>
            <a:latin typeface="+mj-lt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>
            <a:latin typeface="+mj-lt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>
            <a:latin typeface="+mj-lt"/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+mj-lt"/>
            </a:rPr>
            <a:t>TRIPLE SCOOP</a:t>
          </a:r>
        </a:p>
      </dsp:txBody>
      <dsp:txXfrm>
        <a:off x="2536318" y="0"/>
        <a:ext cx="2536319" cy="1489519"/>
      </dsp:txXfrm>
    </dsp:sp>
    <dsp:sp modelId="{F81B002A-869F-5148-9CAE-6E90E2772A1A}">
      <dsp:nvSpPr>
        <dsp:cNvPr id="0" name=""/>
        <dsp:cNvSpPr/>
      </dsp:nvSpPr>
      <dsp:spPr>
        <a:xfrm>
          <a:off x="1268159" y="1489519"/>
          <a:ext cx="5072638" cy="1489519"/>
        </a:xfrm>
        <a:prstGeom prst="trapezoid">
          <a:avLst>
            <a:gd name="adj" fmla="val 85139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>
              <a:latin typeface="+mj-lt"/>
            </a:rPr>
            <a:t>DOUBLE SCOOP</a:t>
          </a:r>
        </a:p>
      </dsp:txBody>
      <dsp:txXfrm>
        <a:off x="2155871" y="1489519"/>
        <a:ext cx="3297214" cy="1489519"/>
      </dsp:txXfrm>
    </dsp:sp>
    <dsp:sp modelId="{8CAD9942-EE8C-6F43-9AC3-1AFA3B10D987}">
      <dsp:nvSpPr>
        <dsp:cNvPr id="0" name=""/>
        <dsp:cNvSpPr/>
      </dsp:nvSpPr>
      <dsp:spPr>
        <a:xfrm>
          <a:off x="0" y="2979039"/>
          <a:ext cx="7608957" cy="1489519"/>
        </a:xfrm>
        <a:prstGeom prst="trapezoid">
          <a:avLst>
            <a:gd name="adj" fmla="val 85139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kern="1200" dirty="0">
              <a:latin typeface="+mj-lt"/>
            </a:rPr>
            <a:t>SINGLE SCOOP</a:t>
          </a:r>
        </a:p>
      </dsp:txBody>
      <dsp:txXfrm>
        <a:off x="1331567" y="2979039"/>
        <a:ext cx="4945822" cy="1489519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B5FBB0-7DB5-CD4F-922E-F54AD06173BF}">
      <dsp:nvSpPr>
        <dsp:cNvPr id="0" name=""/>
        <dsp:cNvSpPr/>
      </dsp:nvSpPr>
      <dsp:spPr>
        <a:xfrm>
          <a:off x="1348" y="194204"/>
          <a:ext cx="1695084" cy="73439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EVALUATION</a:t>
          </a:r>
        </a:p>
      </dsp:txBody>
      <dsp:txXfrm>
        <a:off x="1348" y="194204"/>
        <a:ext cx="1695084" cy="489600"/>
      </dsp:txXfrm>
    </dsp:sp>
    <dsp:sp modelId="{E23DA2B9-1237-EA42-ACE9-A79797196C3D}">
      <dsp:nvSpPr>
        <dsp:cNvPr id="0" name=""/>
        <dsp:cNvSpPr/>
      </dsp:nvSpPr>
      <dsp:spPr>
        <a:xfrm>
          <a:off x="348534" y="683803"/>
          <a:ext cx="1695084" cy="37867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ctr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b="0" i="0" u="none" kern="1200" dirty="0"/>
            <a:t>Apply auto optimized, personalized plan for 25% throughout all segments</a:t>
          </a:r>
          <a:endParaRPr lang="en-US" sz="1700" b="0" kern="1200" dirty="0"/>
        </a:p>
      </dsp:txBody>
      <dsp:txXfrm>
        <a:off x="398181" y="733450"/>
        <a:ext cx="1595790" cy="3687456"/>
      </dsp:txXfrm>
    </dsp:sp>
    <dsp:sp modelId="{0114C44F-A6CA-CD41-9655-4B6355CA6748}">
      <dsp:nvSpPr>
        <dsp:cNvPr id="0" name=""/>
        <dsp:cNvSpPr/>
      </dsp:nvSpPr>
      <dsp:spPr>
        <a:xfrm>
          <a:off x="1953402" y="227990"/>
          <a:ext cx="544773" cy="422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953402" y="312395"/>
        <a:ext cx="418165" cy="253217"/>
      </dsp:txXfrm>
    </dsp:sp>
    <dsp:sp modelId="{09D35A65-C6BD-1A40-A908-91561B3B18B8}">
      <dsp:nvSpPr>
        <dsp:cNvPr id="0" name=""/>
        <dsp:cNvSpPr/>
      </dsp:nvSpPr>
      <dsp:spPr>
        <a:xfrm>
          <a:off x="2724308" y="194204"/>
          <a:ext cx="1695084" cy="73439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VALIDATION</a:t>
          </a:r>
        </a:p>
      </dsp:txBody>
      <dsp:txXfrm>
        <a:off x="2724308" y="194204"/>
        <a:ext cx="1695084" cy="489600"/>
      </dsp:txXfrm>
    </dsp:sp>
    <dsp:sp modelId="{AFC47B00-A900-B04A-AFB6-F47F1414D8AA}">
      <dsp:nvSpPr>
        <dsp:cNvPr id="0" name=""/>
        <dsp:cNvSpPr/>
      </dsp:nvSpPr>
      <dsp:spPr>
        <a:xfrm>
          <a:off x="3071494" y="683803"/>
          <a:ext cx="1695084" cy="37867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ctr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b="0" i="0" u="none" kern="1200" dirty="0"/>
            <a:t>Validate the potential success and expand into different target markets </a:t>
          </a:r>
          <a:endParaRPr lang="en-US" sz="1700" kern="1200" dirty="0"/>
        </a:p>
      </dsp:txBody>
      <dsp:txXfrm>
        <a:off x="3121141" y="733450"/>
        <a:ext cx="1595790" cy="3687456"/>
      </dsp:txXfrm>
    </dsp:sp>
    <dsp:sp modelId="{4A97EF71-351E-C34D-9543-ABF70D051A33}">
      <dsp:nvSpPr>
        <dsp:cNvPr id="0" name=""/>
        <dsp:cNvSpPr/>
      </dsp:nvSpPr>
      <dsp:spPr>
        <a:xfrm>
          <a:off x="4676362" y="227990"/>
          <a:ext cx="544773" cy="422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676362" y="312395"/>
        <a:ext cx="418165" cy="253217"/>
      </dsp:txXfrm>
    </dsp:sp>
    <dsp:sp modelId="{18E421B2-565F-8043-9C04-CE06F7B7ABA5}">
      <dsp:nvSpPr>
        <dsp:cNvPr id="0" name=""/>
        <dsp:cNvSpPr/>
      </dsp:nvSpPr>
      <dsp:spPr>
        <a:xfrm>
          <a:off x="5447268" y="194204"/>
          <a:ext cx="1695084" cy="73439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CONTROL</a:t>
          </a:r>
        </a:p>
      </dsp:txBody>
      <dsp:txXfrm>
        <a:off x="5447268" y="194204"/>
        <a:ext cx="1695084" cy="489600"/>
      </dsp:txXfrm>
    </dsp:sp>
    <dsp:sp modelId="{95E3FF73-EF16-304A-B230-49A239CE1C51}">
      <dsp:nvSpPr>
        <dsp:cNvPr id="0" name=""/>
        <dsp:cNvSpPr/>
      </dsp:nvSpPr>
      <dsp:spPr>
        <a:xfrm>
          <a:off x="5794454" y="683803"/>
          <a:ext cx="1695084" cy="37867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ctr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b="0" i="0" u="none" kern="1200" dirty="0"/>
            <a:t>Track and manage the brand’s progress by target market acquisition </a:t>
          </a:r>
          <a:endParaRPr lang="en-US" sz="1700" kern="1200" dirty="0"/>
        </a:p>
      </dsp:txBody>
      <dsp:txXfrm>
        <a:off x="5844101" y="733450"/>
        <a:ext cx="1595790" cy="3687456"/>
      </dsp:txXfrm>
    </dsp:sp>
    <dsp:sp modelId="{912B446F-7BA5-5645-A71A-0CDD27FD29EB}">
      <dsp:nvSpPr>
        <dsp:cNvPr id="0" name=""/>
        <dsp:cNvSpPr/>
      </dsp:nvSpPr>
      <dsp:spPr>
        <a:xfrm>
          <a:off x="7399322" y="227990"/>
          <a:ext cx="544773" cy="4220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399322" y="312395"/>
        <a:ext cx="418165" cy="253217"/>
      </dsp:txXfrm>
    </dsp:sp>
    <dsp:sp modelId="{C2CA4CCA-E9D3-9F4E-8917-52339BDDCB8B}">
      <dsp:nvSpPr>
        <dsp:cNvPr id="0" name=""/>
        <dsp:cNvSpPr/>
      </dsp:nvSpPr>
      <dsp:spPr>
        <a:xfrm>
          <a:off x="8170228" y="194204"/>
          <a:ext cx="1695084" cy="73439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DIAGNOSE</a:t>
          </a:r>
        </a:p>
      </dsp:txBody>
      <dsp:txXfrm>
        <a:off x="8170228" y="194204"/>
        <a:ext cx="1695084" cy="489600"/>
      </dsp:txXfrm>
    </dsp:sp>
    <dsp:sp modelId="{94F3315E-6D05-6B40-A9F6-53A495073811}">
      <dsp:nvSpPr>
        <dsp:cNvPr id="0" name=""/>
        <dsp:cNvSpPr/>
      </dsp:nvSpPr>
      <dsp:spPr>
        <a:xfrm>
          <a:off x="8517414" y="683803"/>
          <a:ext cx="1695084" cy="37867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ctr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700" b="0" i="0" u="none" kern="1200" dirty="0"/>
            <a:t>Diagnose why some consumers are reluctant to embrace the marketing plan and develop action plans that address these barriers</a:t>
          </a:r>
          <a:endParaRPr lang="en-US" sz="1700" kern="1200" dirty="0"/>
        </a:p>
      </dsp:txBody>
      <dsp:txXfrm>
        <a:off x="8567061" y="733450"/>
        <a:ext cx="1595790" cy="36874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D362F-161C-334C-903A-5DF39710D053}">
      <dsp:nvSpPr>
        <dsp:cNvPr id="0" name=""/>
        <dsp:cNvSpPr/>
      </dsp:nvSpPr>
      <dsp:spPr>
        <a:xfrm>
          <a:off x="4023360" y="0"/>
          <a:ext cx="6035040" cy="1265872"/>
        </a:xfrm>
        <a:prstGeom prst="rightArrow">
          <a:avLst>
            <a:gd name="adj1" fmla="val 75000"/>
            <a:gd name="adj2" fmla="val 5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t" anchorCtr="0">
          <a:noAutofit/>
        </a:bodyPr>
        <a:lstStyle/>
        <a:p>
          <a:pPr marL="171450" lvl="1" indent="-171450" algn="l" defTabSz="84455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900" b="0" i="0" u="none" kern="1200" dirty="0"/>
            <a:t>Helps understand customer behaviour</a:t>
          </a:r>
          <a:endParaRPr lang="en-US" sz="1900" kern="1200" dirty="0"/>
        </a:p>
        <a:p>
          <a:pPr marL="171450" lvl="1" indent="-171450" algn="l" defTabSz="84455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Determine the segment with highest churn</a:t>
          </a:r>
        </a:p>
      </dsp:txBody>
      <dsp:txXfrm>
        <a:off x="4023360" y="158234"/>
        <a:ext cx="5560338" cy="949404"/>
      </dsp:txXfrm>
    </dsp:sp>
    <dsp:sp modelId="{0FF76B01-95A8-274B-B4FB-1B2AD4E35E04}">
      <dsp:nvSpPr>
        <dsp:cNvPr id="0" name=""/>
        <dsp:cNvSpPr/>
      </dsp:nvSpPr>
      <dsp:spPr>
        <a:xfrm>
          <a:off x="0" y="0"/>
          <a:ext cx="4023360" cy="126587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Segmentation</a:t>
          </a:r>
        </a:p>
      </dsp:txBody>
      <dsp:txXfrm>
        <a:off x="61795" y="61795"/>
        <a:ext cx="3899770" cy="1142282"/>
      </dsp:txXfrm>
    </dsp:sp>
    <dsp:sp modelId="{F06D3C0F-038B-B342-B310-18D5D9AD460F}">
      <dsp:nvSpPr>
        <dsp:cNvPr id="0" name=""/>
        <dsp:cNvSpPr/>
      </dsp:nvSpPr>
      <dsp:spPr>
        <a:xfrm>
          <a:off x="4023360" y="1392459"/>
          <a:ext cx="6035040" cy="1265872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t" anchorCtr="0">
          <a:noAutofit/>
        </a:bodyPr>
        <a:lstStyle/>
        <a:p>
          <a:pPr marL="171450" lvl="1" indent="-171450" algn="l" defTabSz="84455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Identify cluster’s sensitivity/insensitivity to price </a:t>
          </a:r>
        </a:p>
        <a:p>
          <a:pPr marL="171450" lvl="1" indent="-171450" algn="l" defTabSz="84455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Discover how change in price affects revenue</a:t>
          </a:r>
        </a:p>
      </dsp:txBody>
      <dsp:txXfrm>
        <a:off x="4023360" y="1550693"/>
        <a:ext cx="5560338" cy="949404"/>
      </dsp:txXfrm>
    </dsp:sp>
    <dsp:sp modelId="{6E97C01F-3FED-4047-A9E2-4C60C37FC5DF}">
      <dsp:nvSpPr>
        <dsp:cNvPr id="0" name=""/>
        <dsp:cNvSpPr/>
      </dsp:nvSpPr>
      <dsp:spPr>
        <a:xfrm>
          <a:off x="0" y="1392459"/>
          <a:ext cx="4023360" cy="126587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Elasticity Modeling</a:t>
          </a:r>
        </a:p>
      </dsp:txBody>
      <dsp:txXfrm>
        <a:off x="61795" y="1454254"/>
        <a:ext cx="3899770" cy="1142282"/>
      </dsp:txXfrm>
    </dsp:sp>
    <dsp:sp modelId="{F3B5C4EE-EFB7-8142-9DE9-84B6E317F994}">
      <dsp:nvSpPr>
        <dsp:cNvPr id="0" name=""/>
        <dsp:cNvSpPr/>
      </dsp:nvSpPr>
      <dsp:spPr>
        <a:xfrm>
          <a:off x="4023360" y="2784919"/>
          <a:ext cx="6035040" cy="1265872"/>
        </a:xfrm>
        <a:prstGeom prst="rightArrow">
          <a:avLst>
            <a:gd name="adj1" fmla="val 75000"/>
            <a:gd name="adj2" fmla="val 5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t" anchorCtr="0">
          <a:noAutofit/>
        </a:bodyPr>
        <a:lstStyle/>
        <a:p>
          <a:pPr marL="171450" lvl="1" indent="-171450" algn="l" defTabSz="84455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Predict a customer’s lifetime value</a:t>
          </a:r>
        </a:p>
        <a:p>
          <a:pPr marL="171450" lvl="1" indent="-171450" algn="l" defTabSz="84455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Insights to increase customer retention rates</a:t>
          </a:r>
        </a:p>
      </dsp:txBody>
      <dsp:txXfrm>
        <a:off x="4023360" y="2943153"/>
        <a:ext cx="5560338" cy="949404"/>
      </dsp:txXfrm>
    </dsp:sp>
    <dsp:sp modelId="{D28965D2-D186-3B48-BD3B-D148666E8AC0}">
      <dsp:nvSpPr>
        <dsp:cNvPr id="0" name=""/>
        <dsp:cNvSpPr/>
      </dsp:nvSpPr>
      <dsp:spPr>
        <a:xfrm>
          <a:off x="0" y="2784919"/>
          <a:ext cx="4023360" cy="126587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Survival Analysis</a:t>
          </a:r>
        </a:p>
      </dsp:txBody>
      <dsp:txXfrm>
        <a:off x="61795" y="2846714"/>
        <a:ext cx="3899770" cy="11422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F82F78-94EC-4245-85DF-77F5DAC03E2C}">
      <dsp:nvSpPr>
        <dsp:cNvPr id="0" name=""/>
        <dsp:cNvSpPr/>
      </dsp:nvSpPr>
      <dsp:spPr>
        <a:xfrm>
          <a:off x="3990" y="0"/>
          <a:ext cx="1576536" cy="40513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rgbClr val="7030A0"/>
              </a:solidFill>
            </a:rPr>
            <a:t>Loyal Money-savers</a:t>
          </a:r>
        </a:p>
      </dsp:txBody>
      <dsp:txXfrm>
        <a:off x="3990" y="0"/>
        <a:ext cx="1576536" cy="1215390"/>
      </dsp:txXfrm>
    </dsp:sp>
    <dsp:sp modelId="{7DB2D9B2-3E9B-5446-81B0-1160F41EE646}">
      <dsp:nvSpPr>
        <dsp:cNvPr id="0" name=""/>
        <dsp:cNvSpPr/>
      </dsp:nvSpPr>
      <dsp:spPr>
        <a:xfrm>
          <a:off x="161644" y="1215736"/>
          <a:ext cx="1261229" cy="7959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60960" rIns="8128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35%</a:t>
          </a:r>
        </a:p>
      </dsp:txBody>
      <dsp:txXfrm>
        <a:off x="184956" y="1239048"/>
        <a:ext cx="1214605" cy="749294"/>
      </dsp:txXfrm>
    </dsp:sp>
    <dsp:sp modelId="{3C7CBA0C-FF1A-E940-AB53-C366714F85C8}">
      <dsp:nvSpPr>
        <dsp:cNvPr id="0" name=""/>
        <dsp:cNvSpPr/>
      </dsp:nvSpPr>
      <dsp:spPr>
        <a:xfrm>
          <a:off x="161644" y="2134103"/>
          <a:ext cx="1261229" cy="7959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Average Tenure: </a:t>
          </a:r>
          <a:r>
            <a:rPr lang="en-US" sz="1800" b="1" kern="1200" dirty="0">
              <a:solidFill>
                <a:srgbClr val="00B050"/>
              </a:solidFill>
            </a:rPr>
            <a:t>186</a:t>
          </a:r>
        </a:p>
      </dsp:txBody>
      <dsp:txXfrm>
        <a:off x="184956" y="2157415"/>
        <a:ext cx="1214605" cy="749294"/>
      </dsp:txXfrm>
    </dsp:sp>
    <dsp:sp modelId="{69BB1874-C3F3-C345-8782-9E9E91D00324}">
      <dsp:nvSpPr>
        <dsp:cNvPr id="0" name=""/>
        <dsp:cNvSpPr/>
      </dsp:nvSpPr>
      <dsp:spPr>
        <a:xfrm>
          <a:off x="161644" y="3052470"/>
          <a:ext cx="1261229" cy="7959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00B050"/>
              </a:solidFill>
            </a:rPr>
            <a:t>62%</a:t>
          </a:r>
          <a:r>
            <a:rPr lang="en-US" sz="2400" b="1" kern="1200" baseline="0" dirty="0">
              <a:solidFill>
                <a:srgbClr val="00B050"/>
              </a:solidFill>
            </a:rPr>
            <a:t> </a:t>
          </a:r>
          <a:r>
            <a:rPr lang="en-US" sz="2400" kern="1200" baseline="0" dirty="0"/>
            <a:t>churn</a:t>
          </a:r>
          <a:endParaRPr lang="en-US" sz="2400" kern="1200" dirty="0"/>
        </a:p>
      </dsp:txBody>
      <dsp:txXfrm>
        <a:off x="184956" y="3075782"/>
        <a:ext cx="1214605" cy="749294"/>
      </dsp:txXfrm>
    </dsp:sp>
    <dsp:sp modelId="{253DB4D5-7E42-BD43-9250-96B9B7BA45CD}">
      <dsp:nvSpPr>
        <dsp:cNvPr id="0" name=""/>
        <dsp:cNvSpPr/>
      </dsp:nvSpPr>
      <dsp:spPr>
        <a:xfrm>
          <a:off x="1698767" y="0"/>
          <a:ext cx="1576536" cy="40513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solidFill>
                <a:srgbClr val="C00000"/>
              </a:solidFill>
            </a:rPr>
            <a:t>Committed Mid-level Clients</a:t>
          </a:r>
          <a:endParaRPr lang="en-US" sz="2100" kern="1200" dirty="0">
            <a:solidFill>
              <a:srgbClr val="C00000"/>
            </a:solidFill>
          </a:endParaRPr>
        </a:p>
      </dsp:txBody>
      <dsp:txXfrm>
        <a:off x="1698767" y="0"/>
        <a:ext cx="1576536" cy="1215390"/>
      </dsp:txXfrm>
    </dsp:sp>
    <dsp:sp modelId="{461476E6-FFC2-2C4E-A295-2A08A3F6B9F5}">
      <dsp:nvSpPr>
        <dsp:cNvPr id="0" name=""/>
        <dsp:cNvSpPr/>
      </dsp:nvSpPr>
      <dsp:spPr>
        <a:xfrm>
          <a:off x="1856420" y="1215736"/>
          <a:ext cx="1261229" cy="7959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60960" rIns="8128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5%</a:t>
          </a:r>
        </a:p>
      </dsp:txBody>
      <dsp:txXfrm>
        <a:off x="1879732" y="1239048"/>
        <a:ext cx="1214605" cy="749294"/>
      </dsp:txXfrm>
    </dsp:sp>
    <dsp:sp modelId="{25B043FC-2854-D148-BC42-A0440181D232}">
      <dsp:nvSpPr>
        <dsp:cNvPr id="0" name=""/>
        <dsp:cNvSpPr/>
      </dsp:nvSpPr>
      <dsp:spPr>
        <a:xfrm>
          <a:off x="1856420" y="2134103"/>
          <a:ext cx="1261229" cy="7959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Average Tenure: </a:t>
          </a:r>
          <a:r>
            <a:rPr lang="en-US" sz="1800" b="1" kern="1200" dirty="0">
              <a:solidFill>
                <a:srgbClr val="00B0F0"/>
              </a:solidFill>
            </a:rPr>
            <a:t>166</a:t>
          </a:r>
        </a:p>
      </dsp:txBody>
      <dsp:txXfrm>
        <a:off x="1879732" y="2157415"/>
        <a:ext cx="1214605" cy="749294"/>
      </dsp:txXfrm>
    </dsp:sp>
    <dsp:sp modelId="{AF8861F3-9057-6A43-A7CA-E339A698F077}">
      <dsp:nvSpPr>
        <dsp:cNvPr id="0" name=""/>
        <dsp:cNvSpPr/>
      </dsp:nvSpPr>
      <dsp:spPr>
        <a:xfrm>
          <a:off x="1856420" y="3052470"/>
          <a:ext cx="1261229" cy="7959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00B0F0"/>
              </a:solidFill>
            </a:rPr>
            <a:t>68%</a:t>
          </a:r>
          <a:r>
            <a:rPr lang="en-US" sz="2400" b="1" kern="1200" dirty="0"/>
            <a:t> </a:t>
          </a:r>
          <a:r>
            <a:rPr lang="en-US" sz="2400" kern="1200" dirty="0"/>
            <a:t>churn</a:t>
          </a:r>
        </a:p>
      </dsp:txBody>
      <dsp:txXfrm>
        <a:off x="1879732" y="3075782"/>
        <a:ext cx="1214605" cy="749294"/>
      </dsp:txXfrm>
    </dsp:sp>
    <dsp:sp modelId="{369751A0-8527-B748-BE3B-ED5D8F1FE9D2}">
      <dsp:nvSpPr>
        <dsp:cNvPr id="0" name=""/>
        <dsp:cNvSpPr/>
      </dsp:nvSpPr>
      <dsp:spPr>
        <a:xfrm>
          <a:off x="3393543" y="0"/>
          <a:ext cx="1576536" cy="40513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rgbClr val="0070C0"/>
              </a:solidFill>
            </a:rPr>
            <a:t>Nuts &amp; Bolts</a:t>
          </a:r>
        </a:p>
      </dsp:txBody>
      <dsp:txXfrm>
        <a:off x="3393543" y="0"/>
        <a:ext cx="1576536" cy="1215390"/>
      </dsp:txXfrm>
    </dsp:sp>
    <dsp:sp modelId="{9C761160-5463-0046-8119-A5AA29841602}">
      <dsp:nvSpPr>
        <dsp:cNvPr id="0" name=""/>
        <dsp:cNvSpPr/>
      </dsp:nvSpPr>
      <dsp:spPr>
        <a:xfrm>
          <a:off x="3551197" y="1215736"/>
          <a:ext cx="1261229" cy="7959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60960" rIns="8128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8%</a:t>
          </a:r>
        </a:p>
      </dsp:txBody>
      <dsp:txXfrm>
        <a:off x="3574509" y="1239048"/>
        <a:ext cx="1214605" cy="749294"/>
      </dsp:txXfrm>
    </dsp:sp>
    <dsp:sp modelId="{7A3FA210-B5D5-BE4C-B5B6-FDE6DDE165AA}">
      <dsp:nvSpPr>
        <dsp:cNvPr id="0" name=""/>
        <dsp:cNvSpPr/>
      </dsp:nvSpPr>
      <dsp:spPr>
        <a:xfrm>
          <a:off x="3551197" y="2134103"/>
          <a:ext cx="1261229" cy="7959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Average Tenure: </a:t>
          </a:r>
          <a:r>
            <a:rPr lang="en-US" sz="1800" b="1" kern="1200" dirty="0">
              <a:solidFill>
                <a:srgbClr val="00B0F0"/>
              </a:solidFill>
            </a:rPr>
            <a:t>156</a:t>
          </a:r>
        </a:p>
      </dsp:txBody>
      <dsp:txXfrm>
        <a:off x="3574509" y="2157415"/>
        <a:ext cx="1214605" cy="749294"/>
      </dsp:txXfrm>
    </dsp:sp>
    <dsp:sp modelId="{35CE7B78-0148-D44D-8132-ECA25D7D1D7C}">
      <dsp:nvSpPr>
        <dsp:cNvPr id="0" name=""/>
        <dsp:cNvSpPr/>
      </dsp:nvSpPr>
      <dsp:spPr>
        <a:xfrm>
          <a:off x="3551197" y="3052470"/>
          <a:ext cx="1261229" cy="7959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00B0F0"/>
              </a:solidFill>
            </a:rPr>
            <a:t>73% </a:t>
          </a:r>
          <a:r>
            <a:rPr lang="en-US" sz="2400" kern="1200" dirty="0"/>
            <a:t>churn</a:t>
          </a:r>
        </a:p>
      </dsp:txBody>
      <dsp:txXfrm>
        <a:off x="3574509" y="3075782"/>
        <a:ext cx="1214605" cy="749294"/>
      </dsp:txXfrm>
    </dsp:sp>
    <dsp:sp modelId="{E909B934-4450-AD4D-A7CF-0A0B3C5A8A37}">
      <dsp:nvSpPr>
        <dsp:cNvPr id="0" name=""/>
        <dsp:cNvSpPr/>
      </dsp:nvSpPr>
      <dsp:spPr>
        <a:xfrm>
          <a:off x="5088320" y="0"/>
          <a:ext cx="1576536" cy="40513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solidFill>
                <a:srgbClr val="FF0000"/>
              </a:solidFill>
            </a:rPr>
            <a:t>Talkaholics</a:t>
          </a:r>
          <a:endParaRPr lang="en-US" sz="2100" kern="1200" dirty="0">
            <a:solidFill>
              <a:srgbClr val="FF0000"/>
            </a:solidFill>
          </a:endParaRPr>
        </a:p>
      </dsp:txBody>
      <dsp:txXfrm>
        <a:off x="5088320" y="0"/>
        <a:ext cx="1576536" cy="1215390"/>
      </dsp:txXfrm>
    </dsp:sp>
    <dsp:sp modelId="{C52D54B4-2D76-2544-A2B5-A4ADEC6EFDDE}">
      <dsp:nvSpPr>
        <dsp:cNvPr id="0" name=""/>
        <dsp:cNvSpPr/>
      </dsp:nvSpPr>
      <dsp:spPr>
        <a:xfrm>
          <a:off x="5245973" y="1215736"/>
          <a:ext cx="1261229" cy="7959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60960" rIns="8128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9%</a:t>
          </a:r>
        </a:p>
      </dsp:txBody>
      <dsp:txXfrm>
        <a:off x="5269285" y="1239048"/>
        <a:ext cx="1214605" cy="749294"/>
      </dsp:txXfrm>
    </dsp:sp>
    <dsp:sp modelId="{7F7B554F-E025-FA40-A149-AD5D184EC5B8}">
      <dsp:nvSpPr>
        <dsp:cNvPr id="0" name=""/>
        <dsp:cNvSpPr/>
      </dsp:nvSpPr>
      <dsp:spPr>
        <a:xfrm>
          <a:off x="5245973" y="2134103"/>
          <a:ext cx="1261229" cy="7959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Average Tenure: </a:t>
          </a:r>
          <a:r>
            <a:rPr lang="en-US" sz="1800" b="1" kern="1200" dirty="0">
              <a:solidFill>
                <a:srgbClr val="00B0F0"/>
              </a:solidFill>
            </a:rPr>
            <a:t>169</a:t>
          </a:r>
        </a:p>
      </dsp:txBody>
      <dsp:txXfrm>
        <a:off x="5269285" y="2157415"/>
        <a:ext cx="1214605" cy="749294"/>
      </dsp:txXfrm>
    </dsp:sp>
    <dsp:sp modelId="{DC28A4D8-C2FC-9843-8BDD-A6BC0B41F8F3}">
      <dsp:nvSpPr>
        <dsp:cNvPr id="0" name=""/>
        <dsp:cNvSpPr/>
      </dsp:nvSpPr>
      <dsp:spPr>
        <a:xfrm>
          <a:off x="5245973" y="3052470"/>
          <a:ext cx="1261229" cy="7959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00B0F0"/>
              </a:solidFill>
            </a:rPr>
            <a:t>67% </a:t>
          </a:r>
          <a:r>
            <a:rPr lang="en-US" sz="2400" kern="1200" dirty="0"/>
            <a:t>churn</a:t>
          </a:r>
        </a:p>
      </dsp:txBody>
      <dsp:txXfrm>
        <a:off x="5269285" y="3075782"/>
        <a:ext cx="1214605" cy="749294"/>
      </dsp:txXfrm>
    </dsp:sp>
    <dsp:sp modelId="{3DE6819F-E846-AE4D-9331-F1D585224C2F}">
      <dsp:nvSpPr>
        <dsp:cNvPr id="0" name=""/>
        <dsp:cNvSpPr/>
      </dsp:nvSpPr>
      <dsp:spPr>
        <a:xfrm>
          <a:off x="6783096" y="0"/>
          <a:ext cx="1576536" cy="40513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rgbClr val="00B0F0"/>
              </a:solidFill>
            </a:rPr>
            <a:t>Promo-loving Newbies</a:t>
          </a:r>
        </a:p>
      </dsp:txBody>
      <dsp:txXfrm>
        <a:off x="6783096" y="0"/>
        <a:ext cx="1576536" cy="1215390"/>
      </dsp:txXfrm>
    </dsp:sp>
    <dsp:sp modelId="{2FB0698F-27A7-8C48-87E4-0C756245C688}">
      <dsp:nvSpPr>
        <dsp:cNvPr id="0" name=""/>
        <dsp:cNvSpPr/>
      </dsp:nvSpPr>
      <dsp:spPr>
        <a:xfrm>
          <a:off x="6940750" y="1215736"/>
          <a:ext cx="1261229" cy="7959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60960" rIns="8128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32%</a:t>
          </a:r>
        </a:p>
      </dsp:txBody>
      <dsp:txXfrm>
        <a:off x="6964062" y="1239048"/>
        <a:ext cx="1214605" cy="749294"/>
      </dsp:txXfrm>
    </dsp:sp>
    <dsp:sp modelId="{80B3B4A9-3477-DC40-9BCE-CB1E58B01C72}">
      <dsp:nvSpPr>
        <dsp:cNvPr id="0" name=""/>
        <dsp:cNvSpPr/>
      </dsp:nvSpPr>
      <dsp:spPr>
        <a:xfrm>
          <a:off x="6940750" y="2134103"/>
          <a:ext cx="1261229" cy="7959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Average Tenure: </a:t>
          </a:r>
          <a:r>
            <a:rPr lang="en-US" sz="1800" b="1" kern="1200" dirty="0">
              <a:solidFill>
                <a:srgbClr val="FF0000"/>
              </a:solidFill>
            </a:rPr>
            <a:t>141</a:t>
          </a:r>
        </a:p>
      </dsp:txBody>
      <dsp:txXfrm>
        <a:off x="6964062" y="2157415"/>
        <a:ext cx="1214605" cy="749294"/>
      </dsp:txXfrm>
    </dsp:sp>
    <dsp:sp modelId="{28C81A62-FBDA-7B4A-916C-2AF4E664833A}">
      <dsp:nvSpPr>
        <dsp:cNvPr id="0" name=""/>
        <dsp:cNvSpPr/>
      </dsp:nvSpPr>
      <dsp:spPr>
        <a:xfrm>
          <a:off x="6940750" y="3052470"/>
          <a:ext cx="1261229" cy="7959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FF0000"/>
              </a:solidFill>
            </a:rPr>
            <a:t>77% </a:t>
          </a:r>
          <a:r>
            <a:rPr lang="en-US" sz="2400" kern="1200" dirty="0"/>
            <a:t>churn</a:t>
          </a:r>
        </a:p>
      </dsp:txBody>
      <dsp:txXfrm>
        <a:off x="6964062" y="3075782"/>
        <a:ext cx="1214605" cy="749294"/>
      </dsp:txXfrm>
    </dsp:sp>
    <dsp:sp modelId="{440033FE-5036-0F43-8294-6FAEED5EA853}">
      <dsp:nvSpPr>
        <dsp:cNvPr id="0" name=""/>
        <dsp:cNvSpPr/>
      </dsp:nvSpPr>
      <dsp:spPr>
        <a:xfrm>
          <a:off x="8477873" y="0"/>
          <a:ext cx="1576536" cy="40513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rgbClr val="00B050"/>
              </a:solidFill>
            </a:rPr>
            <a:t>Game of Phones</a:t>
          </a:r>
        </a:p>
      </dsp:txBody>
      <dsp:txXfrm>
        <a:off x="8477873" y="0"/>
        <a:ext cx="1576536" cy="1215390"/>
      </dsp:txXfrm>
    </dsp:sp>
    <dsp:sp modelId="{CD6B6B88-1EB0-C04F-BC17-06ECEEB00423}">
      <dsp:nvSpPr>
        <dsp:cNvPr id="0" name=""/>
        <dsp:cNvSpPr/>
      </dsp:nvSpPr>
      <dsp:spPr>
        <a:xfrm>
          <a:off x="8635526" y="1215736"/>
          <a:ext cx="1261229" cy="7959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60960" rIns="8128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11%</a:t>
          </a:r>
        </a:p>
      </dsp:txBody>
      <dsp:txXfrm>
        <a:off x="8658838" y="1239048"/>
        <a:ext cx="1214605" cy="749294"/>
      </dsp:txXfrm>
    </dsp:sp>
    <dsp:sp modelId="{3C3AEC34-E727-704D-B2CD-623BEB0B639A}">
      <dsp:nvSpPr>
        <dsp:cNvPr id="0" name=""/>
        <dsp:cNvSpPr/>
      </dsp:nvSpPr>
      <dsp:spPr>
        <a:xfrm>
          <a:off x="8635526" y="2134103"/>
          <a:ext cx="1261229" cy="7959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Average Tenure: </a:t>
          </a:r>
          <a:r>
            <a:rPr lang="en-US" sz="1800" b="1" kern="1200" dirty="0">
              <a:solidFill>
                <a:srgbClr val="00B0F0"/>
              </a:solidFill>
            </a:rPr>
            <a:t>179</a:t>
          </a:r>
        </a:p>
      </dsp:txBody>
      <dsp:txXfrm>
        <a:off x="8658838" y="2157415"/>
        <a:ext cx="1214605" cy="749294"/>
      </dsp:txXfrm>
    </dsp:sp>
    <dsp:sp modelId="{24940D96-7EDB-DB4B-87A8-F60B18EFA62A}">
      <dsp:nvSpPr>
        <dsp:cNvPr id="0" name=""/>
        <dsp:cNvSpPr/>
      </dsp:nvSpPr>
      <dsp:spPr>
        <a:xfrm>
          <a:off x="8635526" y="3052470"/>
          <a:ext cx="1261229" cy="7959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00B0F0"/>
              </a:solidFill>
            </a:rPr>
            <a:t>65% </a:t>
          </a:r>
          <a:r>
            <a:rPr lang="en-US" sz="2400" kern="1200" dirty="0"/>
            <a:t>churn</a:t>
          </a:r>
        </a:p>
      </dsp:txBody>
      <dsp:txXfrm>
        <a:off x="8658838" y="3075782"/>
        <a:ext cx="1214605" cy="7492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F82F78-94EC-4245-85DF-77F5DAC03E2C}">
      <dsp:nvSpPr>
        <dsp:cNvPr id="0" name=""/>
        <dsp:cNvSpPr/>
      </dsp:nvSpPr>
      <dsp:spPr>
        <a:xfrm>
          <a:off x="3990" y="0"/>
          <a:ext cx="1576536" cy="40513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solidFill>
                <a:srgbClr val="7030A0"/>
              </a:solidFill>
            </a:rPr>
            <a:t>Loyal Money-savers</a:t>
          </a:r>
          <a:endParaRPr lang="en-US" sz="2100" kern="1200" dirty="0">
            <a:solidFill>
              <a:srgbClr val="7030A0"/>
            </a:solidFill>
          </a:endParaRPr>
        </a:p>
      </dsp:txBody>
      <dsp:txXfrm>
        <a:off x="3990" y="0"/>
        <a:ext cx="1576536" cy="1215390"/>
      </dsp:txXfrm>
    </dsp:sp>
    <dsp:sp modelId="{69BB1874-C3F3-C345-8782-9E9E91D00324}">
      <dsp:nvSpPr>
        <dsp:cNvPr id="0" name=""/>
        <dsp:cNvSpPr/>
      </dsp:nvSpPr>
      <dsp:spPr>
        <a:xfrm>
          <a:off x="161644" y="1215390"/>
          <a:ext cx="1261229" cy="263334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rgbClr val="00B050"/>
              </a:solidFill>
            </a:rPr>
            <a:t>92.8% </a:t>
          </a:r>
          <a:r>
            <a:rPr lang="en-US" sz="1900" b="0" kern="1200" dirty="0">
              <a:solidFill>
                <a:schemeClr val="tx1"/>
              </a:solidFill>
            </a:rPr>
            <a:t>Mgmt. Jobs</a:t>
          </a:r>
        </a:p>
      </dsp:txBody>
      <dsp:txXfrm>
        <a:off x="198584" y="1252330"/>
        <a:ext cx="1187349" cy="2559465"/>
      </dsp:txXfrm>
    </dsp:sp>
    <dsp:sp modelId="{253DB4D5-7E42-BD43-9250-96B9B7BA45CD}">
      <dsp:nvSpPr>
        <dsp:cNvPr id="0" name=""/>
        <dsp:cNvSpPr/>
      </dsp:nvSpPr>
      <dsp:spPr>
        <a:xfrm>
          <a:off x="1698767" y="0"/>
          <a:ext cx="1576536" cy="40513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rgbClr val="C00000"/>
              </a:solidFill>
            </a:rPr>
            <a:t>Committed Mid-level Clients</a:t>
          </a:r>
        </a:p>
      </dsp:txBody>
      <dsp:txXfrm>
        <a:off x="1698767" y="0"/>
        <a:ext cx="1576536" cy="1215390"/>
      </dsp:txXfrm>
    </dsp:sp>
    <dsp:sp modelId="{AF8861F3-9057-6A43-A7CA-E339A698F077}">
      <dsp:nvSpPr>
        <dsp:cNvPr id="0" name=""/>
        <dsp:cNvSpPr/>
      </dsp:nvSpPr>
      <dsp:spPr>
        <a:xfrm>
          <a:off x="1856420" y="1215390"/>
          <a:ext cx="1261229" cy="263334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rgbClr val="00B050"/>
              </a:solidFill>
            </a:rPr>
            <a:t>100%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dirty="0">
              <a:solidFill>
                <a:schemeClr val="tx1"/>
              </a:solidFill>
            </a:rPr>
            <a:t>Office Admins</a:t>
          </a:r>
        </a:p>
      </dsp:txBody>
      <dsp:txXfrm>
        <a:off x="1893360" y="1252330"/>
        <a:ext cx="1187349" cy="2559465"/>
      </dsp:txXfrm>
    </dsp:sp>
    <dsp:sp modelId="{50D462E0-6CEE-8C41-8B93-FB8B91203111}">
      <dsp:nvSpPr>
        <dsp:cNvPr id="0" name=""/>
        <dsp:cNvSpPr/>
      </dsp:nvSpPr>
      <dsp:spPr>
        <a:xfrm>
          <a:off x="3393543" y="0"/>
          <a:ext cx="1576536" cy="40513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rgbClr val="0070C0"/>
              </a:solidFill>
            </a:rPr>
            <a:t>Nuts &amp; Bolts</a:t>
          </a:r>
          <a:endParaRPr lang="en-US" sz="2100" kern="1200" dirty="0"/>
        </a:p>
      </dsp:txBody>
      <dsp:txXfrm>
        <a:off x="3393543" y="0"/>
        <a:ext cx="1576536" cy="1215390"/>
      </dsp:txXfrm>
    </dsp:sp>
    <dsp:sp modelId="{A31F881E-BAC6-284D-AC1B-C7E9824CD3DD}">
      <dsp:nvSpPr>
        <dsp:cNvPr id="0" name=""/>
        <dsp:cNvSpPr/>
      </dsp:nvSpPr>
      <dsp:spPr>
        <a:xfrm>
          <a:off x="3551197" y="1215390"/>
          <a:ext cx="1261229" cy="263334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rgbClr val="00B0F0"/>
              </a:solidFill>
            </a:rPr>
            <a:t>86.2% </a:t>
          </a:r>
          <a:r>
            <a:rPr lang="en-US" sz="1900" kern="1200" dirty="0"/>
            <a:t>Blue-collar Workers</a:t>
          </a:r>
          <a:endParaRPr lang="en-US" sz="1900" b="1" kern="1200" dirty="0">
            <a:solidFill>
              <a:srgbClr val="00B0F0"/>
            </a:solidFill>
          </a:endParaRPr>
        </a:p>
      </dsp:txBody>
      <dsp:txXfrm>
        <a:off x="3588137" y="1252330"/>
        <a:ext cx="1187349" cy="2559465"/>
      </dsp:txXfrm>
    </dsp:sp>
    <dsp:sp modelId="{E909B934-4450-AD4D-A7CF-0A0B3C5A8A37}">
      <dsp:nvSpPr>
        <dsp:cNvPr id="0" name=""/>
        <dsp:cNvSpPr/>
      </dsp:nvSpPr>
      <dsp:spPr>
        <a:xfrm>
          <a:off x="5088320" y="0"/>
          <a:ext cx="1576536" cy="40513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rgbClr val="FF0000"/>
              </a:solidFill>
            </a:rPr>
            <a:t>Talkaholics</a:t>
          </a:r>
        </a:p>
      </dsp:txBody>
      <dsp:txXfrm>
        <a:off x="5088320" y="0"/>
        <a:ext cx="1576536" cy="1215390"/>
      </dsp:txXfrm>
    </dsp:sp>
    <dsp:sp modelId="{DC28A4D8-C2FC-9843-8BDD-A6BC0B41F8F3}">
      <dsp:nvSpPr>
        <dsp:cNvPr id="0" name=""/>
        <dsp:cNvSpPr/>
      </dsp:nvSpPr>
      <dsp:spPr>
        <a:xfrm>
          <a:off x="5245973" y="1215390"/>
          <a:ext cx="1261229" cy="263334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rgbClr val="00B0F0"/>
              </a:solidFill>
            </a:rPr>
            <a:t>72.5% </a:t>
          </a:r>
          <a:r>
            <a:rPr lang="en-US" sz="1900" kern="1200" dirty="0"/>
            <a:t>Sales Jobs</a:t>
          </a:r>
        </a:p>
      </dsp:txBody>
      <dsp:txXfrm>
        <a:off x="5282913" y="1252330"/>
        <a:ext cx="1187349" cy="2559465"/>
      </dsp:txXfrm>
    </dsp:sp>
    <dsp:sp modelId="{3DE6819F-E846-AE4D-9331-F1D585224C2F}">
      <dsp:nvSpPr>
        <dsp:cNvPr id="0" name=""/>
        <dsp:cNvSpPr/>
      </dsp:nvSpPr>
      <dsp:spPr>
        <a:xfrm>
          <a:off x="6783096" y="0"/>
          <a:ext cx="1576536" cy="40513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solidFill>
                <a:srgbClr val="00B0F0"/>
              </a:solidFill>
            </a:rPr>
            <a:t>Promo-loving Newbies</a:t>
          </a:r>
          <a:endParaRPr lang="en-US" sz="2100" kern="1200" dirty="0">
            <a:solidFill>
              <a:srgbClr val="00B0F0"/>
            </a:solidFill>
          </a:endParaRPr>
        </a:p>
      </dsp:txBody>
      <dsp:txXfrm>
        <a:off x="6783096" y="0"/>
        <a:ext cx="1576536" cy="1215390"/>
      </dsp:txXfrm>
    </dsp:sp>
    <dsp:sp modelId="{663C240A-9B14-E948-BF57-79183D936ECB}">
      <dsp:nvSpPr>
        <dsp:cNvPr id="0" name=""/>
        <dsp:cNvSpPr/>
      </dsp:nvSpPr>
      <dsp:spPr>
        <a:xfrm>
          <a:off x="6940750" y="1216576"/>
          <a:ext cx="1261229" cy="122152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rgbClr val="FF0000"/>
              </a:solidFill>
            </a:rPr>
            <a:t>41% </a:t>
          </a:r>
          <a:r>
            <a:rPr lang="en-US" sz="1900" b="0" kern="1200" dirty="0">
              <a:solidFill>
                <a:schemeClr val="tx1"/>
              </a:solidFill>
            </a:rPr>
            <a:t>Others</a:t>
          </a:r>
        </a:p>
      </dsp:txBody>
      <dsp:txXfrm>
        <a:off x="6976527" y="1252353"/>
        <a:ext cx="1189675" cy="1149968"/>
      </dsp:txXfrm>
    </dsp:sp>
    <dsp:sp modelId="{A3BB505D-31ED-5345-99AE-88A223BE6F2B}">
      <dsp:nvSpPr>
        <dsp:cNvPr id="0" name=""/>
        <dsp:cNvSpPr/>
      </dsp:nvSpPr>
      <dsp:spPr>
        <a:xfrm>
          <a:off x="6940750" y="2626025"/>
          <a:ext cx="1261229" cy="122152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rgbClr val="FF0000"/>
              </a:solidFill>
            </a:rPr>
            <a:t>32% </a:t>
          </a:r>
          <a:r>
            <a:rPr lang="en-US" sz="1900" kern="1200" dirty="0"/>
            <a:t>Retired</a:t>
          </a:r>
        </a:p>
      </dsp:txBody>
      <dsp:txXfrm>
        <a:off x="6976527" y="2661802"/>
        <a:ext cx="1189675" cy="1149968"/>
      </dsp:txXfrm>
    </dsp:sp>
    <dsp:sp modelId="{440033FE-5036-0F43-8294-6FAEED5EA853}">
      <dsp:nvSpPr>
        <dsp:cNvPr id="0" name=""/>
        <dsp:cNvSpPr/>
      </dsp:nvSpPr>
      <dsp:spPr>
        <a:xfrm>
          <a:off x="8477873" y="0"/>
          <a:ext cx="1576536" cy="40513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rgbClr val="00B050"/>
              </a:solidFill>
            </a:rPr>
            <a:t>Game of Phones</a:t>
          </a:r>
        </a:p>
      </dsp:txBody>
      <dsp:txXfrm>
        <a:off x="8477873" y="0"/>
        <a:ext cx="1576536" cy="1215390"/>
      </dsp:txXfrm>
    </dsp:sp>
    <dsp:sp modelId="{24940D96-7EDB-DB4B-87A8-F60B18EFA62A}">
      <dsp:nvSpPr>
        <dsp:cNvPr id="0" name=""/>
        <dsp:cNvSpPr/>
      </dsp:nvSpPr>
      <dsp:spPr>
        <a:xfrm>
          <a:off x="8635526" y="1215390"/>
          <a:ext cx="1261229" cy="263334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900" b="1" kern="1200" dirty="0">
              <a:solidFill>
                <a:srgbClr val="00B0F0"/>
              </a:solidFill>
            </a:rPr>
            <a:t>84.4% </a:t>
          </a:r>
          <a:r>
            <a:rPr lang="en-US" sz="1900" b="0" kern="1200" dirty="0">
              <a:solidFill>
                <a:schemeClr val="tx1"/>
              </a:solidFill>
            </a:rPr>
            <a:t>Technical Jobs</a:t>
          </a:r>
        </a:p>
      </dsp:txBody>
      <dsp:txXfrm>
        <a:off x="8672466" y="1252330"/>
        <a:ext cx="1187349" cy="255946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C0CACD-AA63-4048-B6F3-C40EF20EB502}">
      <dsp:nvSpPr>
        <dsp:cNvPr id="0" name=""/>
        <dsp:cNvSpPr/>
      </dsp:nvSpPr>
      <dsp:spPr>
        <a:xfrm>
          <a:off x="2110519" y="2080"/>
          <a:ext cx="1226149" cy="79699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Largest Customer Segment</a:t>
          </a:r>
        </a:p>
      </dsp:txBody>
      <dsp:txXfrm>
        <a:off x="2149425" y="40986"/>
        <a:ext cx="1148337" cy="719185"/>
      </dsp:txXfrm>
    </dsp:sp>
    <dsp:sp modelId="{DD04B123-4E00-EB43-83B5-DE0FC9194D59}">
      <dsp:nvSpPr>
        <dsp:cNvPr id="0" name=""/>
        <dsp:cNvSpPr/>
      </dsp:nvSpPr>
      <dsp:spPr>
        <a:xfrm>
          <a:off x="1129729" y="400578"/>
          <a:ext cx="3187728" cy="3187728"/>
        </a:xfrm>
        <a:custGeom>
          <a:avLst/>
          <a:gdLst/>
          <a:ahLst/>
          <a:cxnLst/>
          <a:rect l="0" t="0" r="0" b="0"/>
          <a:pathLst>
            <a:path>
              <a:moveTo>
                <a:pt x="2215381" y="126172"/>
              </a:moveTo>
              <a:arcTo wR="1593864" hR="1593864" stAng="17577060" swAng="1963834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42E021-0F06-F04B-A136-088862DD33F0}">
      <dsp:nvSpPr>
        <dsp:cNvPr id="0" name=""/>
        <dsp:cNvSpPr/>
      </dsp:nvSpPr>
      <dsp:spPr>
        <a:xfrm>
          <a:off x="3626374" y="1103413"/>
          <a:ext cx="1226149" cy="79699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Sends highest # of messages</a:t>
          </a:r>
        </a:p>
      </dsp:txBody>
      <dsp:txXfrm>
        <a:off x="3665280" y="1142319"/>
        <a:ext cx="1148337" cy="719185"/>
      </dsp:txXfrm>
    </dsp:sp>
    <dsp:sp modelId="{E8AE8938-766F-6941-A65F-1E422800CE99}">
      <dsp:nvSpPr>
        <dsp:cNvPr id="0" name=""/>
        <dsp:cNvSpPr/>
      </dsp:nvSpPr>
      <dsp:spPr>
        <a:xfrm>
          <a:off x="1129729" y="400578"/>
          <a:ext cx="3187728" cy="3187728"/>
        </a:xfrm>
        <a:custGeom>
          <a:avLst/>
          <a:gdLst/>
          <a:ahLst/>
          <a:cxnLst/>
          <a:rect l="0" t="0" r="0" b="0"/>
          <a:pathLst>
            <a:path>
              <a:moveTo>
                <a:pt x="3185521" y="1510027"/>
              </a:moveTo>
              <a:arcTo wR="1593864" hR="1593864" stAng="21419093" swAng="2198067"/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2C5518-85A7-594B-B421-B67A50185A63}">
      <dsp:nvSpPr>
        <dsp:cNvPr id="0" name=""/>
        <dsp:cNvSpPr/>
      </dsp:nvSpPr>
      <dsp:spPr>
        <a:xfrm>
          <a:off x="3047369" y="2885407"/>
          <a:ext cx="1226149" cy="79699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Good % of new customers</a:t>
          </a:r>
        </a:p>
      </dsp:txBody>
      <dsp:txXfrm>
        <a:off x="3086275" y="2924313"/>
        <a:ext cx="1148337" cy="719185"/>
      </dsp:txXfrm>
    </dsp:sp>
    <dsp:sp modelId="{05082792-1C6F-EE45-9C2B-BAAB66F9E250}">
      <dsp:nvSpPr>
        <dsp:cNvPr id="0" name=""/>
        <dsp:cNvSpPr/>
      </dsp:nvSpPr>
      <dsp:spPr>
        <a:xfrm>
          <a:off x="1129729" y="400578"/>
          <a:ext cx="3187728" cy="3187728"/>
        </a:xfrm>
        <a:custGeom>
          <a:avLst/>
          <a:gdLst/>
          <a:ahLst/>
          <a:cxnLst/>
          <a:rect l="0" t="0" r="0" b="0"/>
          <a:pathLst>
            <a:path>
              <a:moveTo>
                <a:pt x="1911296" y="3155798"/>
              </a:moveTo>
              <a:arcTo wR="1593864" hR="1593864" stAng="4710734" swAng="1378532"/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B5CC51-684F-2544-B355-E5F30620B3A1}">
      <dsp:nvSpPr>
        <dsp:cNvPr id="0" name=""/>
        <dsp:cNvSpPr/>
      </dsp:nvSpPr>
      <dsp:spPr>
        <a:xfrm>
          <a:off x="1173669" y="2885407"/>
          <a:ext cx="1226149" cy="79699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Loves bundling offers</a:t>
          </a:r>
        </a:p>
      </dsp:txBody>
      <dsp:txXfrm>
        <a:off x="1212575" y="2924313"/>
        <a:ext cx="1148337" cy="719185"/>
      </dsp:txXfrm>
    </dsp:sp>
    <dsp:sp modelId="{7D0E4923-6A4F-BE45-A71C-254F37F4E1A4}">
      <dsp:nvSpPr>
        <dsp:cNvPr id="0" name=""/>
        <dsp:cNvSpPr/>
      </dsp:nvSpPr>
      <dsp:spPr>
        <a:xfrm>
          <a:off x="1129729" y="400578"/>
          <a:ext cx="3187728" cy="3187728"/>
        </a:xfrm>
        <a:custGeom>
          <a:avLst/>
          <a:gdLst/>
          <a:ahLst/>
          <a:cxnLst/>
          <a:rect l="0" t="0" r="0" b="0"/>
          <a:pathLst>
            <a:path>
              <a:moveTo>
                <a:pt x="266598" y="2476342"/>
              </a:moveTo>
              <a:arcTo wR="1593864" hR="1593864" stAng="8782840" swAng="2198067"/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3F6275-B80C-D644-B072-EFCCF94DA10F}">
      <dsp:nvSpPr>
        <dsp:cNvPr id="0" name=""/>
        <dsp:cNvSpPr/>
      </dsp:nvSpPr>
      <dsp:spPr>
        <a:xfrm>
          <a:off x="594664" y="1103413"/>
          <a:ext cx="1226149" cy="796997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Prefers Auto-bill pay options</a:t>
          </a:r>
        </a:p>
      </dsp:txBody>
      <dsp:txXfrm>
        <a:off x="633570" y="1142319"/>
        <a:ext cx="1148337" cy="719185"/>
      </dsp:txXfrm>
    </dsp:sp>
    <dsp:sp modelId="{3B424427-86AC-8A48-8F83-AC27E76BC9DF}">
      <dsp:nvSpPr>
        <dsp:cNvPr id="0" name=""/>
        <dsp:cNvSpPr/>
      </dsp:nvSpPr>
      <dsp:spPr>
        <a:xfrm>
          <a:off x="1129729" y="400578"/>
          <a:ext cx="3187728" cy="3187728"/>
        </a:xfrm>
        <a:custGeom>
          <a:avLst/>
          <a:gdLst/>
          <a:ahLst/>
          <a:cxnLst/>
          <a:rect l="0" t="0" r="0" b="0"/>
          <a:pathLst>
            <a:path>
              <a:moveTo>
                <a:pt x="277464" y="695256"/>
              </a:moveTo>
              <a:arcTo wR="1593864" hR="1593864" stAng="12859106" swAng="1963834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6E4214-DFDC-3F43-A8CD-E4A5EFFAE516}">
      <dsp:nvSpPr>
        <dsp:cNvPr id="0" name=""/>
        <dsp:cNvSpPr/>
      </dsp:nvSpPr>
      <dsp:spPr>
        <a:xfrm>
          <a:off x="1029" y="0"/>
          <a:ext cx="2194953" cy="125895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>
              <a:solidFill>
                <a:srgbClr val="00B050"/>
              </a:solidFill>
            </a:rPr>
            <a:t>Increase</a:t>
          </a:r>
          <a:r>
            <a:rPr lang="en-US" sz="3400" kern="1200" dirty="0"/>
            <a:t> Price</a:t>
          </a:r>
        </a:p>
      </dsp:txBody>
      <dsp:txXfrm>
        <a:off x="37903" y="36874"/>
        <a:ext cx="2121205" cy="1185209"/>
      </dsp:txXfrm>
    </dsp:sp>
    <dsp:sp modelId="{86098B2C-12D2-B04A-BCAA-64A71AB8B12C}">
      <dsp:nvSpPr>
        <dsp:cNvPr id="0" name=""/>
        <dsp:cNvSpPr/>
      </dsp:nvSpPr>
      <dsp:spPr>
        <a:xfrm>
          <a:off x="2415478" y="357304"/>
          <a:ext cx="465330" cy="5443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2415478" y="466174"/>
        <a:ext cx="325731" cy="326608"/>
      </dsp:txXfrm>
    </dsp:sp>
    <dsp:sp modelId="{6FBC38CD-6942-1847-B377-6CADAACDC5B0}">
      <dsp:nvSpPr>
        <dsp:cNvPr id="0" name=""/>
        <dsp:cNvSpPr/>
      </dsp:nvSpPr>
      <dsp:spPr>
        <a:xfrm>
          <a:off x="3073964" y="0"/>
          <a:ext cx="2194953" cy="125895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>
              <a:solidFill>
                <a:srgbClr val="00B050"/>
              </a:solidFill>
            </a:rPr>
            <a:t>Increase</a:t>
          </a:r>
          <a:r>
            <a:rPr lang="en-US" sz="3400" kern="1200" dirty="0"/>
            <a:t> Revenue</a:t>
          </a:r>
        </a:p>
      </dsp:txBody>
      <dsp:txXfrm>
        <a:off x="3110838" y="36874"/>
        <a:ext cx="2121205" cy="118520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C0CACD-AA63-4048-B6F3-C40EF20EB502}">
      <dsp:nvSpPr>
        <dsp:cNvPr id="0" name=""/>
        <dsp:cNvSpPr/>
      </dsp:nvSpPr>
      <dsp:spPr>
        <a:xfrm>
          <a:off x="1867151" y="1399"/>
          <a:ext cx="1712885" cy="111337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Smallest Customer Segment</a:t>
          </a:r>
        </a:p>
      </dsp:txBody>
      <dsp:txXfrm>
        <a:off x="1921501" y="55749"/>
        <a:ext cx="1604185" cy="1004675"/>
      </dsp:txXfrm>
    </dsp:sp>
    <dsp:sp modelId="{DD04B123-4E00-EB43-83B5-DE0FC9194D59}">
      <dsp:nvSpPr>
        <dsp:cNvPr id="0" name=""/>
        <dsp:cNvSpPr/>
      </dsp:nvSpPr>
      <dsp:spPr>
        <a:xfrm>
          <a:off x="1237348" y="558087"/>
          <a:ext cx="2972491" cy="2972491"/>
        </a:xfrm>
        <a:custGeom>
          <a:avLst/>
          <a:gdLst/>
          <a:ahLst/>
          <a:cxnLst/>
          <a:rect l="0" t="0" r="0" b="0"/>
          <a:pathLst>
            <a:path>
              <a:moveTo>
                <a:pt x="2355158" y="280460"/>
              </a:moveTo>
              <a:arcTo wR="1486245" hR="1486245" stAng="18346636" swAng="3650313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42E021-0F06-F04B-A136-088862DD33F0}">
      <dsp:nvSpPr>
        <dsp:cNvPr id="0" name=""/>
        <dsp:cNvSpPr/>
      </dsp:nvSpPr>
      <dsp:spPr>
        <a:xfrm>
          <a:off x="3154277" y="2230768"/>
          <a:ext cx="1712885" cy="111337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Never uses hotline service</a:t>
          </a:r>
        </a:p>
      </dsp:txBody>
      <dsp:txXfrm>
        <a:off x="3208627" y="2285118"/>
        <a:ext cx="1604185" cy="1004675"/>
      </dsp:txXfrm>
    </dsp:sp>
    <dsp:sp modelId="{E8AE8938-766F-6941-A65F-1E422800CE99}">
      <dsp:nvSpPr>
        <dsp:cNvPr id="0" name=""/>
        <dsp:cNvSpPr/>
      </dsp:nvSpPr>
      <dsp:spPr>
        <a:xfrm>
          <a:off x="1237348" y="558087"/>
          <a:ext cx="2972491" cy="2972491"/>
        </a:xfrm>
        <a:custGeom>
          <a:avLst/>
          <a:gdLst/>
          <a:ahLst/>
          <a:cxnLst/>
          <a:rect l="0" t="0" r="0" b="0"/>
          <a:pathLst>
            <a:path>
              <a:moveTo>
                <a:pt x="2194312" y="2792984"/>
              </a:moveTo>
              <a:arcTo wR="1486245" hR="1486245" stAng="3692915" swAng="3414170"/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2C5518-85A7-594B-B421-B67A50185A63}">
      <dsp:nvSpPr>
        <dsp:cNvPr id="0" name=""/>
        <dsp:cNvSpPr/>
      </dsp:nvSpPr>
      <dsp:spPr>
        <a:xfrm>
          <a:off x="580024" y="2230768"/>
          <a:ext cx="1712885" cy="111337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Doesn’t go behind bundling offers</a:t>
          </a:r>
        </a:p>
      </dsp:txBody>
      <dsp:txXfrm>
        <a:off x="634374" y="2285118"/>
        <a:ext cx="1604185" cy="1004675"/>
      </dsp:txXfrm>
    </dsp:sp>
    <dsp:sp modelId="{05082792-1C6F-EE45-9C2B-BAAB66F9E250}">
      <dsp:nvSpPr>
        <dsp:cNvPr id="0" name=""/>
        <dsp:cNvSpPr/>
      </dsp:nvSpPr>
      <dsp:spPr>
        <a:xfrm>
          <a:off x="1237348" y="558087"/>
          <a:ext cx="2972491" cy="2972491"/>
        </a:xfrm>
        <a:custGeom>
          <a:avLst/>
          <a:gdLst/>
          <a:ahLst/>
          <a:cxnLst/>
          <a:rect l="0" t="0" r="0" b="0"/>
          <a:pathLst>
            <a:path>
              <a:moveTo>
                <a:pt x="9896" y="1657478"/>
              </a:moveTo>
              <a:arcTo wR="1486245" hR="1486245" stAng="10403050" swAng="3650313"/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6E4214-DFDC-3F43-A8CD-E4A5EFFAE516}">
      <dsp:nvSpPr>
        <dsp:cNvPr id="0" name=""/>
        <dsp:cNvSpPr/>
      </dsp:nvSpPr>
      <dsp:spPr>
        <a:xfrm>
          <a:off x="1029" y="0"/>
          <a:ext cx="2194953" cy="125895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rgbClr val="00B050"/>
              </a:solidFill>
            </a:rPr>
            <a:t>Increase</a:t>
          </a:r>
          <a:r>
            <a:rPr lang="en-US" sz="3300" kern="1200" dirty="0"/>
            <a:t> Price</a:t>
          </a:r>
        </a:p>
      </dsp:txBody>
      <dsp:txXfrm>
        <a:off x="37903" y="36874"/>
        <a:ext cx="2121205" cy="1185209"/>
      </dsp:txXfrm>
    </dsp:sp>
    <dsp:sp modelId="{86098B2C-12D2-B04A-BCAA-64A71AB8B12C}">
      <dsp:nvSpPr>
        <dsp:cNvPr id="0" name=""/>
        <dsp:cNvSpPr/>
      </dsp:nvSpPr>
      <dsp:spPr>
        <a:xfrm>
          <a:off x="2415478" y="357304"/>
          <a:ext cx="465330" cy="5443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2415478" y="466174"/>
        <a:ext cx="325731" cy="326608"/>
      </dsp:txXfrm>
    </dsp:sp>
    <dsp:sp modelId="{6FBC38CD-6942-1847-B377-6CADAACDC5B0}">
      <dsp:nvSpPr>
        <dsp:cNvPr id="0" name=""/>
        <dsp:cNvSpPr/>
      </dsp:nvSpPr>
      <dsp:spPr>
        <a:xfrm>
          <a:off x="3073964" y="0"/>
          <a:ext cx="2194953" cy="125895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solidFill>
                <a:srgbClr val="FF0000"/>
              </a:solidFill>
            </a:rPr>
            <a:t>Decrease</a:t>
          </a:r>
          <a:r>
            <a:rPr lang="en-US" sz="3300" kern="1200" dirty="0"/>
            <a:t> Revenue</a:t>
          </a:r>
        </a:p>
      </dsp:txBody>
      <dsp:txXfrm>
        <a:off x="3110838" y="36874"/>
        <a:ext cx="2121205" cy="118520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C0CACD-AA63-4048-B6F3-C40EF20EB502}">
      <dsp:nvSpPr>
        <dsp:cNvPr id="0" name=""/>
        <dsp:cNvSpPr/>
      </dsp:nvSpPr>
      <dsp:spPr>
        <a:xfrm>
          <a:off x="1867151" y="1399"/>
          <a:ext cx="1712885" cy="111337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Use lots of data</a:t>
          </a:r>
        </a:p>
      </dsp:txBody>
      <dsp:txXfrm>
        <a:off x="1921501" y="55749"/>
        <a:ext cx="1604185" cy="1004675"/>
      </dsp:txXfrm>
    </dsp:sp>
    <dsp:sp modelId="{DD04B123-4E00-EB43-83B5-DE0FC9194D59}">
      <dsp:nvSpPr>
        <dsp:cNvPr id="0" name=""/>
        <dsp:cNvSpPr/>
      </dsp:nvSpPr>
      <dsp:spPr>
        <a:xfrm>
          <a:off x="1237348" y="558087"/>
          <a:ext cx="2972491" cy="2972491"/>
        </a:xfrm>
        <a:custGeom>
          <a:avLst/>
          <a:gdLst/>
          <a:ahLst/>
          <a:cxnLst/>
          <a:rect l="0" t="0" r="0" b="0"/>
          <a:pathLst>
            <a:path>
              <a:moveTo>
                <a:pt x="2355158" y="280460"/>
              </a:moveTo>
              <a:arcTo wR="1486245" hR="1486245" stAng="18346636" swAng="3650313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42E021-0F06-F04B-A136-088862DD33F0}">
      <dsp:nvSpPr>
        <dsp:cNvPr id="0" name=""/>
        <dsp:cNvSpPr/>
      </dsp:nvSpPr>
      <dsp:spPr>
        <a:xfrm>
          <a:off x="3154277" y="2230768"/>
          <a:ext cx="1712885" cy="111337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Has least drop call problems</a:t>
          </a:r>
        </a:p>
      </dsp:txBody>
      <dsp:txXfrm>
        <a:off x="3208627" y="2285118"/>
        <a:ext cx="1604185" cy="1004675"/>
      </dsp:txXfrm>
    </dsp:sp>
    <dsp:sp modelId="{E8AE8938-766F-6941-A65F-1E422800CE99}">
      <dsp:nvSpPr>
        <dsp:cNvPr id="0" name=""/>
        <dsp:cNvSpPr/>
      </dsp:nvSpPr>
      <dsp:spPr>
        <a:xfrm>
          <a:off x="1237348" y="558087"/>
          <a:ext cx="2972491" cy="2972491"/>
        </a:xfrm>
        <a:custGeom>
          <a:avLst/>
          <a:gdLst/>
          <a:ahLst/>
          <a:cxnLst/>
          <a:rect l="0" t="0" r="0" b="0"/>
          <a:pathLst>
            <a:path>
              <a:moveTo>
                <a:pt x="2194312" y="2792984"/>
              </a:moveTo>
              <a:arcTo wR="1486245" hR="1486245" stAng="3692915" swAng="3414170"/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2C5518-85A7-594B-B421-B67A50185A63}">
      <dsp:nvSpPr>
        <dsp:cNvPr id="0" name=""/>
        <dsp:cNvSpPr/>
      </dsp:nvSpPr>
      <dsp:spPr>
        <a:xfrm>
          <a:off x="580024" y="2230768"/>
          <a:ext cx="1712885" cy="111337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Pays by credit card</a:t>
          </a:r>
        </a:p>
      </dsp:txBody>
      <dsp:txXfrm>
        <a:off x="634374" y="2285118"/>
        <a:ext cx="1604185" cy="1004675"/>
      </dsp:txXfrm>
    </dsp:sp>
    <dsp:sp modelId="{05082792-1C6F-EE45-9C2B-BAAB66F9E250}">
      <dsp:nvSpPr>
        <dsp:cNvPr id="0" name=""/>
        <dsp:cNvSpPr/>
      </dsp:nvSpPr>
      <dsp:spPr>
        <a:xfrm>
          <a:off x="1237348" y="558087"/>
          <a:ext cx="2972491" cy="2972491"/>
        </a:xfrm>
        <a:custGeom>
          <a:avLst/>
          <a:gdLst/>
          <a:ahLst/>
          <a:cxnLst/>
          <a:rect l="0" t="0" r="0" b="0"/>
          <a:pathLst>
            <a:path>
              <a:moveTo>
                <a:pt x="9896" y="1657478"/>
              </a:moveTo>
              <a:arcTo wR="1486245" hR="1486245" stAng="10403050" swAng="3650313"/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8CBE7-EE20-1347-B225-D56994568480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654286-3D64-EF4A-91C8-125B234B54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535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654286-3D64-EF4A-91C8-125B234B549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80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654286-3D64-EF4A-91C8-125B234B549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53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654286-3D64-EF4A-91C8-125B234B549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227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654286-3D64-EF4A-91C8-125B234B549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357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654286-3D64-EF4A-91C8-125B234B549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435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4E9C8-FBB6-4A47-9F5E-C1EA81B5E93E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B62E8AEE-59A9-4747-957E-054A6AD0B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03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4E9C8-FBB6-4A47-9F5E-C1EA81B5E93E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E8AEE-59A9-4747-957E-054A6AD0B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55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4E9C8-FBB6-4A47-9F5E-C1EA81B5E93E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E8AEE-59A9-4747-957E-054A6AD0B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277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4E9C8-FBB6-4A47-9F5E-C1EA81B5E93E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E8AEE-59A9-4747-957E-054A6AD0B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91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B524E9C8-FBB6-4A47-9F5E-C1EA81B5E93E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B62E8AEE-59A9-4747-957E-054A6AD0B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71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4E9C8-FBB6-4A47-9F5E-C1EA81B5E93E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E8AEE-59A9-4747-957E-054A6AD0B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385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4E9C8-FBB6-4A47-9F5E-C1EA81B5E93E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E8AEE-59A9-4747-957E-054A6AD0BB4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543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4E9C8-FBB6-4A47-9F5E-C1EA81B5E93E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E8AEE-59A9-4747-957E-054A6AD0BB4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4307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4E9C8-FBB6-4A47-9F5E-C1EA81B5E93E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E8AEE-59A9-4747-957E-054A6AD0B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095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4E9C8-FBB6-4A47-9F5E-C1EA81B5E93E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E8AEE-59A9-4747-957E-054A6AD0B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47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4E9C8-FBB6-4A47-9F5E-C1EA81B5E93E}" type="datetimeFigureOut">
              <a:rPr lang="en-US" smtClean="0"/>
              <a:t>4/19/2019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2E8AEE-59A9-4747-957E-054A6AD0B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340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B524E9C8-FBB6-4A47-9F5E-C1EA81B5E93E}" type="datetimeFigureOut">
              <a:rPr lang="en-US" smtClean="0"/>
              <a:t>4/19/2019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B62E8AEE-59A9-4747-957E-054A6AD0BB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2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8" r:id="rId1"/>
    <p:sldLayoutId id="2147484059" r:id="rId2"/>
    <p:sldLayoutId id="2147484060" r:id="rId3"/>
    <p:sldLayoutId id="2147484061" r:id="rId4"/>
    <p:sldLayoutId id="2147484062" r:id="rId5"/>
    <p:sldLayoutId id="2147484063" r:id="rId6"/>
    <p:sldLayoutId id="2147484064" r:id="rId7"/>
    <p:sldLayoutId id="2147484065" r:id="rId8"/>
    <p:sldLayoutId id="2147484066" r:id="rId9"/>
    <p:sldLayoutId id="2147484067" r:id="rId10"/>
    <p:sldLayoutId id="214748406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Relationship Id="rId9" Type="http://schemas.openxmlformats.org/officeDocument/2006/relationships/image" Target="../media/image13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gif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gif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jp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12" Type="http://schemas.openxmlformats.org/officeDocument/2006/relationships/image" Target="../media/image2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11" Type="http://schemas.openxmlformats.org/officeDocument/2006/relationships/image" Target="../media/image26.jpg"/><Relationship Id="rId5" Type="http://schemas.openxmlformats.org/officeDocument/2006/relationships/diagramQuickStyle" Target="../diagrams/quickStyle18.xml"/><Relationship Id="rId10" Type="http://schemas.openxmlformats.org/officeDocument/2006/relationships/image" Target="../media/image25.jpg"/><Relationship Id="rId4" Type="http://schemas.openxmlformats.org/officeDocument/2006/relationships/diagramLayout" Target="../diagrams/layout18.xml"/><Relationship Id="rId9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1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9.xml"/><Relationship Id="rId5" Type="http://schemas.openxmlformats.org/officeDocument/2006/relationships/diagramLayout" Target="../diagrams/layout19.xml"/><Relationship Id="rId4" Type="http://schemas.openxmlformats.org/officeDocument/2006/relationships/diagramData" Target="../diagrams/data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DA444B-5FF8-4171-9E65-ADCB47B83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95" y="4537273"/>
            <a:ext cx="2429930" cy="22173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062C62-FEC5-654D-A6E5-51BD27F10E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597" y="191247"/>
            <a:ext cx="2987565" cy="9882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11515B-9D16-6B4D-82E5-BCB566CF35C5}"/>
              </a:ext>
            </a:extLst>
          </p:cNvPr>
          <p:cNvSpPr txBox="1"/>
          <p:nvPr/>
        </p:nvSpPr>
        <p:spPr>
          <a:xfrm>
            <a:off x="5199619" y="5230429"/>
            <a:ext cx="1589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cs typeface="Calibri" panose="020F0502020204030204" pitchFamily="34" charset="0"/>
              </a:rPr>
              <a:t>GROUP 3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E86D06-8ADC-F149-83AB-3FA200BCBE9C}"/>
              </a:ext>
            </a:extLst>
          </p:cNvPr>
          <p:cNvSpPr/>
          <p:nvPr/>
        </p:nvSpPr>
        <p:spPr>
          <a:xfrm>
            <a:off x="1274161" y="1950057"/>
            <a:ext cx="9440436" cy="17405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Customer Market Segmentation  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&amp; Retention Strategies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935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15D9C-89C2-4149-8E5A-3E915EAB2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cap="none" dirty="0">
                <a:cs typeface="Arial" panose="020B0604020202020204" pitchFamily="34" charset="0"/>
              </a:rPr>
              <a:t>Segment 1 : Loyal Money-savers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F782D-B6B4-1647-B2F4-AEEA6DA14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SURVIVAL ANALYSIS: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Recommendations:</a:t>
            </a:r>
          </a:p>
          <a:p>
            <a:pPr fontAlgn="base"/>
            <a:r>
              <a:rPr lang="en-IN" dirty="0"/>
              <a:t>Drop Call monitoring to be increased and strategies to reduce them be initiated.</a:t>
            </a:r>
          </a:p>
          <a:p>
            <a:pPr fontAlgn="base"/>
            <a:r>
              <a:rPr lang="en-IN" dirty="0"/>
              <a:t>Motivating customers to opt for auto-bill payment with incentives/cashback.</a:t>
            </a:r>
          </a:p>
          <a:p>
            <a:pPr fontAlgn="base"/>
            <a:r>
              <a:rPr lang="en-IN" dirty="0"/>
              <a:t>Nationwide Hotline numbers to be made as default contacts for all customers.  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2FFF40-717A-384B-99E9-58736FBDD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001" y="9980"/>
            <a:ext cx="2278999" cy="7538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12BC72-0407-5149-8CE7-9F412FD667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598" y="2568628"/>
            <a:ext cx="77089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76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15D9C-89C2-4149-8E5A-3E915EAB2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cap="none" dirty="0">
                <a:cs typeface="Arial" panose="020B0604020202020204" pitchFamily="34" charset="0"/>
              </a:rPr>
              <a:t>Segment 2 : Committed Mid-level Clients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F782D-B6B4-1647-B2F4-AEEA6DA14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CHARECTERISTICS: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2FFF40-717A-384B-99E9-58736FBDD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001" y="9980"/>
            <a:ext cx="2278999" cy="753868"/>
          </a:xfrm>
          <a:prstGeom prst="rect">
            <a:avLst/>
          </a:prstGeo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8AC64B2D-5EC5-724B-8DC1-4BCFFCB02A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4203488"/>
              </p:ext>
            </p:extLst>
          </p:nvPr>
        </p:nvGraphicFramePr>
        <p:xfrm>
          <a:off x="1069848" y="2697142"/>
          <a:ext cx="5447188" cy="3737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6EA0FE0-903F-054D-B9FA-F7DFB9623F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329" y="2697142"/>
            <a:ext cx="5002627" cy="321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749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15D9C-89C2-4149-8E5A-3E915EAB2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cap="none" dirty="0">
                <a:cs typeface="Arial" panose="020B0604020202020204" pitchFamily="34" charset="0"/>
              </a:rPr>
              <a:t>Segment 2 : Committed Mid-level Clients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2FFF40-717A-384B-99E9-58736FBDD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001" y="9980"/>
            <a:ext cx="2278999" cy="75386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BB979EE-3ED0-AB45-8327-50EA01123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ELASTICITY MODELING: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Segment is </a:t>
            </a:r>
            <a:r>
              <a:rPr lang="en-US" b="1" dirty="0"/>
              <a:t>ELASTIC</a:t>
            </a:r>
            <a:r>
              <a:rPr lang="en-US" dirty="0"/>
              <a:t>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b="1" dirty="0"/>
          </a:p>
          <a:p>
            <a:pPr marL="274320" lvl="1" indent="0">
              <a:buNone/>
            </a:pPr>
            <a:endParaRPr lang="en-US" b="1" dirty="0"/>
          </a:p>
          <a:p>
            <a:pPr marL="274320" lvl="1" indent="0">
              <a:buNone/>
            </a:pPr>
            <a:endParaRPr lang="en-US" b="1" dirty="0"/>
          </a:p>
          <a:p>
            <a:pPr marL="274320" lvl="1" indent="0">
              <a:buNone/>
            </a:pPr>
            <a:r>
              <a:rPr lang="en-US" b="1" dirty="0"/>
              <a:t>Insight : </a:t>
            </a:r>
            <a:r>
              <a:rPr lang="en-US" dirty="0"/>
              <a:t>These mid-level clients are purely using the services to get value for money. If we increase the price, our clients will leave, thereby decreasing revenue.</a:t>
            </a:r>
          </a:p>
          <a:p>
            <a:pPr marL="27432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8D1B8CD-A2FE-CF41-BDB9-8378F804B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699229"/>
              </p:ext>
            </p:extLst>
          </p:nvPr>
        </p:nvGraphicFramePr>
        <p:xfrm>
          <a:off x="2035048" y="2722953"/>
          <a:ext cx="8127999" cy="73152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04131872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81446976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0118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Elasticity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%  Plan amount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% Revenue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69557"/>
                  </a:ext>
                </a:extLst>
              </a:tr>
              <a:tr h="309114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2.54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+10%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-5%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696738"/>
                  </a:ext>
                </a:extLst>
              </a:tr>
            </a:tbl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B5F3AB7-4C00-4E31-AE7D-01189EC2FD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5531394"/>
              </p:ext>
            </p:extLst>
          </p:nvPr>
        </p:nvGraphicFramePr>
        <p:xfrm>
          <a:off x="3464073" y="4073061"/>
          <a:ext cx="5269948" cy="12589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70851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15D9C-89C2-4149-8E5A-3E915EAB2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cap="none" dirty="0">
                <a:cs typeface="Arial" panose="020B0604020202020204" pitchFamily="34" charset="0"/>
              </a:rPr>
              <a:t>Segment 2 : Committed Mid-level Clients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F782D-B6B4-1647-B2F4-AEEA6DA14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SURVIVAL ANALYSIS: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b="1" dirty="0"/>
          </a:p>
          <a:p>
            <a:pPr marL="0" indent="0">
              <a:buNone/>
            </a:pPr>
            <a:r>
              <a:rPr lang="en-IN" b="1" dirty="0"/>
              <a:t>Recommendations:</a:t>
            </a:r>
          </a:p>
          <a:p>
            <a:pPr fontAlgn="base"/>
            <a:r>
              <a:rPr lang="en-IN" dirty="0"/>
              <a:t>Drop Call monitoring to be increased and strategies to reduce them be initiated.</a:t>
            </a:r>
          </a:p>
          <a:p>
            <a:pPr fontAlgn="base"/>
            <a:r>
              <a:rPr lang="en-IN" dirty="0"/>
              <a:t>Introduce new features specific to the network to be introduced and enable them for the opted plans.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2FFF40-717A-384B-99E9-58736FBDD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001" y="9980"/>
            <a:ext cx="2278999" cy="7538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C59057-3823-C24A-9215-31C6FB867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648" y="2568628"/>
            <a:ext cx="76708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1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15D9C-89C2-4149-8E5A-3E915EAB2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cap="none" dirty="0">
                <a:cs typeface="Arial" panose="020B0604020202020204" pitchFamily="34" charset="0"/>
              </a:rPr>
              <a:t>Segment 3 : Nuts &amp; Bolts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F782D-B6B4-1647-B2F4-AEEA6DA14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CHARECTERISTICS: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2FFF40-717A-384B-99E9-58736FBDDF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001" y="9980"/>
            <a:ext cx="2278999" cy="753868"/>
          </a:xfrm>
          <a:prstGeom prst="rect">
            <a:avLst/>
          </a:prstGeo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8AC64B2D-5EC5-724B-8DC1-4BCFFCB02A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1809870"/>
              </p:ext>
            </p:extLst>
          </p:nvPr>
        </p:nvGraphicFramePr>
        <p:xfrm>
          <a:off x="1069848" y="2697142"/>
          <a:ext cx="5447188" cy="3737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D6E21F6-2682-D746-AFD8-2EBDF32E17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036" y="2690267"/>
            <a:ext cx="4829984" cy="317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86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15D9C-89C2-4149-8E5A-3E915EAB2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cap="none" dirty="0">
                <a:cs typeface="Arial" panose="020B0604020202020204" pitchFamily="34" charset="0"/>
              </a:rPr>
              <a:t>Segment 3 : Nuts &amp; Bolts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2FFF40-717A-384B-99E9-58736FBDD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001" y="9980"/>
            <a:ext cx="2278999" cy="75386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BB979EE-3ED0-AB45-8327-50EA01123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ELASTICITY MODELING: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Segment is </a:t>
            </a:r>
            <a:r>
              <a:rPr lang="en-US" b="1" dirty="0"/>
              <a:t>INELASTIC</a:t>
            </a:r>
            <a:r>
              <a:rPr lang="en-US" dirty="0"/>
              <a:t>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b="1" dirty="0"/>
          </a:p>
          <a:p>
            <a:pPr marL="274320" lvl="1" indent="0">
              <a:buNone/>
            </a:pPr>
            <a:endParaRPr lang="en-US" b="1" dirty="0"/>
          </a:p>
          <a:p>
            <a:pPr marL="274320" lvl="1" indent="0">
              <a:buNone/>
            </a:pPr>
            <a:r>
              <a:rPr lang="en-US" b="1" dirty="0"/>
              <a:t>Insight : </a:t>
            </a:r>
            <a:r>
              <a:rPr lang="en-US" dirty="0"/>
              <a:t>This segment is insensitive to price.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8D1B8CD-A2FE-CF41-BDB9-8378F804B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022755"/>
              </p:ext>
            </p:extLst>
          </p:nvPr>
        </p:nvGraphicFramePr>
        <p:xfrm>
          <a:off x="2035048" y="2722953"/>
          <a:ext cx="8127999" cy="7366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04131872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81446976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0118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Elasticity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%  Plan amount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% Revenue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69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0.52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+10%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+19%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696738"/>
                  </a:ext>
                </a:extLst>
              </a:tr>
            </a:tbl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3FB5578-B134-46B2-9595-628567709D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3854342"/>
              </p:ext>
            </p:extLst>
          </p:nvPr>
        </p:nvGraphicFramePr>
        <p:xfrm>
          <a:off x="3464073" y="4073061"/>
          <a:ext cx="5253900" cy="1226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94610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15D9C-89C2-4149-8E5A-3E915EAB2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cap="none" dirty="0">
                <a:cs typeface="Arial" panose="020B0604020202020204" pitchFamily="34" charset="0"/>
              </a:rPr>
              <a:t>Segment 3 : Nuts &amp; Bolts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F782D-B6B4-1647-B2F4-AEEA6DA14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SURVIVAL ANALYSIS: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IN" b="1" dirty="0"/>
              <a:t>Recommendations:</a:t>
            </a:r>
          </a:p>
          <a:p>
            <a:pPr fontAlgn="base"/>
            <a:r>
              <a:rPr lang="en-IN" dirty="0"/>
              <a:t>Drop Call monitoring to be increased and strategies to reduce them be initiated.</a:t>
            </a:r>
          </a:p>
          <a:p>
            <a:pPr fontAlgn="base"/>
            <a:r>
              <a:rPr lang="en-IN" dirty="0"/>
              <a:t>Brand new features should not be included in the plans opted by this segment.</a:t>
            </a:r>
          </a:p>
          <a:p>
            <a:pPr fontAlgn="base"/>
            <a:r>
              <a:rPr lang="en-IN" dirty="0"/>
              <a:t>Bundling of services should be avoided.</a:t>
            </a:r>
          </a:p>
          <a:p>
            <a:pPr fontAlgn="base"/>
            <a:r>
              <a:rPr lang="en-IN" dirty="0"/>
              <a:t>Motivating customers to opt for auto-bill payment  with incentives/cashback.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2FFF40-717A-384B-99E9-58736FBDD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001" y="9980"/>
            <a:ext cx="2278999" cy="7538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BED2C-79A8-5B45-BEDA-6F52E2F06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218" y="2505070"/>
            <a:ext cx="6621659" cy="164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78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15D9C-89C2-4149-8E5A-3E915EAB2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cap="none" dirty="0">
                <a:cs typeface="Arial" panose="020B0604020202020204" pitchFamily="34" charset="0"/>
              </a:rPr>
              <a:t>Segment 4 : Talkaholics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F782D-B6B4-1647-B2F4-AEEA6DA14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CHARECTERISTICS: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2FFF40-717A-384B-99E9-58736FBDD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001" y="9980"/>
            <a:ext cx="2278999" cy="753868"/>
          </a:xfrm>
          <a:prstGeom prst="rect">
            <a:avLst/>
          </a:prstGeo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8AC64B2D-5EC5-724B-8DC1-4BCFFCB02A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7825268"/>
              </p:ext>
            </p:extLst>
          </p:nvPr>
        </p:nvGraphicFramePr>
        <p:xfrm>
          <a:off x="1069848" y="2697142"/>
          <a:ext cx="5447188" cy="3737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13E945C-6983-E042-98EC-24463C5F1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2697141"/>
            <a:ext cx="5176562" cy="326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883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15D9C-89C2-4149-8E5A-3E915EAB2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cap="none" dirty="0">
                <a:cs typeface="Arial" panose="020B0604020202020204" pitchFamily="34" charset="0"/>
              </a:rPr>
              <a:t>Segment 4 : Talkaholics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2FFF40-717A-384B-99E9-58736FBDD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001" y="9980"/>
            <a:ext cx="2278999" cy="75386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BB979EE-3ED0-AB45-8327-50EA01123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ELASTICITY MODELING: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Segment is </a:t>
            </a:r>
            <a:r>
              <a:rPr lang="en-US" b="1" dirty="0"/>
              <a:t>ELASTIC</a:t>
            </a:r>
            <a:r>
              <a:rPr lang="en-US" dirty="0"/>
              <a:t>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b="1" dirty="0"/>
          </a:p>
          <a:p>
            <a:pPr marL="274320" lvl="1" indent="0">
              <a:buNone/>
            </a:pPr>
            <a:endParaRPr lang="en-US" b="1" dirty="0"/>
          </a:p>
          <a:p>
            <a:pPr marL="274320" lvl="1" indent="0">
              <a:buNone/>
            </a:pPr>
            <a:r>
              <a:rPr lang="en-US" b="1" dirty="0"/>
              <a:t>Insight : </a:t>
            </a:r>
            <a:r>
              <a:rPr lang="en-US" dirty="0"/>
              <a:t>Customers in this segment make a lot of calls to Integrated Voice Response(IVR). So, an increase in price will increase attrition and decrease the revenue.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8D1B8CD-A2FE-CF41-BDB9-8378F804B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214163"/>
              </p:ext>
            </p:extLst>
          </p:nvPr>
        </p:nvGraphicFramePr>
        <p:xfrm>
          <a:off x="2035048" y="2722953"/>
          <a:ext cx="8127999" cy="7366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04131872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81446976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0118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Elasticity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%  Plan amount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% Revenue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69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+10%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-35%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696738"/>
                  </a:ext>
                </a:extLst>
              </a:tr>
            </a:tbl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BD40F005-3BC6-4C91-961F-9CC5FCE824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3711874"/>
              </p:ext>
            </p:extLst>
          </p:nvPr>
        </p:nvGraphicFramePr>
        <p:xfrm>
          <a:off x="3464073" y="4073061"/>
          <a:ext cx="5253900" cy="1226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72944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15D9C-89C2-4149-8E5A-3E915EAB2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cap="none" dirty="0">
                <a:cs typeface="Arial" panose="020B0604020202020204" pitchFamily="34" charset="0"/>
              </a:rPr>
              <a:t>Segment 4 : Talkaholics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F782D-B6B4-1647-B2F4-AEEA6DA14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SURVIVAL ANALYSIS: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IN" b="1" dirty="0"/>
              <a:t>Recommendations:</a:t>
            </a:r>
          </a:p>
          <a:p>
            <a:pPr fontAlgn="base"/>
            <a:r>
              <a:rPr lang="en-IN" dirty="0"/>
              <a:t>Restricting usage of coupons for bill payment.</a:t>
            </a:r>
          </a:p>
          <a:p>
            <a:pPr fontAlgn="base"/>
            <a:r>
              <a:rPr lang="en-IN" dirty="0"/>
              <a:t>Motivating customers to opt for auto-bill payment with incentives/cashback.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2FFF40-717A-384B-99E9-58736FBDD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001" y="9980"/>
            <a:ext cx="2278999" cy="7538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935B83-CC54-DF43-A683-E1DC0EFBEC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348" y="2568628"/>
            <a:ext cx="76454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508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56F83-7C09-E14B-B6DA-A467D601F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5250" y="484632"/>
            <a:ext cx="9172998" cy="160934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cs typeface="Calibri" panose="020F0502020204030204" pitchFamily="34" charset="0"/>
              </a:rPr>
              <a:t>AGENDA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1E0F8EE-2715-BB4B-A2D8-9FC8A0FBD3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7870960"/>
              </p:ext>
            </p:extLst>
          </p:nvPr>
        </p:nvGraphicFramePr>
        <p:xfrm>
          <a:off x="1069975" y="2120900"/>
          <a:ext cx="10058400" cy="4051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016EC7C-B91B-4A4E-B131-8A7C252489ED}"/>
              </a:ext>
            </a:extLst>
          </p:cNvPr>
          <p:cNvSpPr txBox="1"/>
          <p:nvPr/>
        </p:nvSpPr>
        <p:spPr>
          <a:xfrm>
            <a:off x="2957513" y="7000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BCDB3D-81A9-294B-BA8E-E13CCB168E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72" y="642485"/>
            <a:ext cx="1282978" cy="128297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D64D164-D4D0-384C-98B4-8B873386FDBD}"/>
              </a:ext>
            </a:extLst>
          </p:cNvPr>
          <p:cNvSpPr/>
          <p:nvPr/>
        </p:nvSpPr>
        <p:spPr>
          <a:xfrm>
            <a:off x="1313761" y="2277268"/>
            <a:ext cx="41659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22A4D3-2E93-4642-8092-4A216EF3B7BE}"/>
              </a:ext>
            </a:extLst>
          </p:cNvPr>
          <p:cNvSpPr/>
          <p:nvPr/>
        </p:nvSpPr>
        <p:spPr>
          <a:xfrm>
            <a:off x="1685259" y="3196296"/>
            <a:ext cx="41659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8B44B0-84F5-7E44-A38D-8DC68CCD6CB6}"/>
              </a:ext>
            </a:extLst>
          </p:cNvPr>
          <p:cNvSpPr/>
          <p:nvPr/>
        </p:nvSpPr>
        <p:spPr>
          <a:xfrm>
            <a:off x="1685259" y="4146550"/>
            <a:ext cx="41659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923677-51C5-2D45-A88C-0E7586CE95EE}"/>
              </a:ext>
            </a:extLst>
          </p:cNvPr>
          <p:cNvSpPr/>
          <p:nvPr/>
        </p:nvSpPr>
        <p:spPr>
          <a:xfrm>
            <a:off x="1268666" y="5069880"/>
            <a:ext cx="41659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5D24FB-8ABA-8345-9C5D-5589E813FD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001" y="9980"/>
            <a:ext cx="2278999" cy="75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87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15D9C-89C2-4149-8E5A-3E915EAB2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cap="none" dirty="0">
                <a:cs typeface="Arial" panose="020B0604020202020204" pitchFamily="34" charset="0"/>
              </a:rPr>
              <a:t>Segment 5 : Promo-loving Newbies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F782D-B6B4-1647-B2F4-AEEA6DA14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CHARECTERISTICS: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2FFF40-717A-384B-99E9-58736FBDD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001" y="9980"/>
            <a:ext cx="2278999" cy="753868"/>
          </a:xfrm>
          <a:prstGeom prst="rect">
            <a:avLst/>
          </a:prstGeo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8AC64B2D-5EC5-724B-8DC1-4BCFFCB02A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7482279"/>
              </p:ext>
            </p:extLst>
          </p:nvPr>
        </p:nvGraphicFramePr>
        <p:xfrm>
          <a:off x="1069848" y="2697142"/>
          <a:ext cx="5447188" cy="3737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216B2CA0-12AB-AC44-8421-8A347C7958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036" y="2736898"/>
            <a:ext cx="4611212" cy="36513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ADF41A-2D43-7443-A491-78B4F93DEB48}"/>
              </a:ext>
            </a:extLst>
          </p:cNvPr>
          <p:cNvSpPr txBox="1"/>
          <p:nvPr/>
        </p:nvSpPr>
        <p:spPr>
          <a:xfrm>
            <a:off x="-1331843" y="-43732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898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15D9C-89C2-4149-8E5A-3E915EAB2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cap="none" dirty="0">
                <a:cs typeface="Arial" panose="020B0604020202020204" pitchFamily="34" charset="0"/>
              </a:rPr>
              <a:t>Segment 5 : Promo-loving Newbies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2FFF40-717A-384B-99E9-58736FBDD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001" y="9980"/>
            <a:ext cx="2278999" cy="75386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BB979EE-3ED0-AB45-8327-50EA01123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ELASTICITY MODELING: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Segment is </a:t>
            </a:r>
            <a:r>
              <a:rPr lang="en-US" b="1" dirty="0"/>
              <a:t>INELASTIC</a:t>
            </a:r>
            <a:r>
              <a:rPr lang="en-US" dirty="0"/>
              <a:t>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b="1" dirty="0"/>
          </a:p>
          <a:p>
            <a:pPr marL="274320" lvl="1" indent="0">
              <a:buNone/>
            </a:pPr>
            <a:endParaRPr lang="en-US" b="1" dirty="0"/>
          </a:p>
          <a:p>
            <a:pPr marL="274320" lvl="1" indent="0">
              <a:buNone/>
            </a:pPr>
            <a:r>
              <a:rPr lang="en-US" b="1" dirty="0"/>
              <a:t>Insight : </a:t>
            </a:r>
            <a:r>
              <a:rPr lang="en-US" dirty="0"/>
              <a:t>People in this segment love the seasonal promotions and coupons. Increase/Decrease in Plan revenue amount is indifferent to this segment so they will leave irrelevant of that.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8D1B8CD-A2FE-CF41-BDB9-8378F804B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061213"/>
              </p:ext>
            </p:extLst>
          </p:nvPr>
        </p:nvGraphicFramePr>
        <p:xfrm>
          <a:off x="2035048" y="2722953"/>
          <a:ext cx="8127999" cy="7366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04131872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81446976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0118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Elasticity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%  Plan amount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% Revenue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69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0.3776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+10%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+15%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696738"/>
                  </a:ext>
                </a:extLst>
              </a:tr>
            </a:tbl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AD81D9D-9F2B-4AAC-A7DA-5FAA584481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3183185"/>
              </p:ext>
            </p:extLst>
          </p:nvPr>
        </p:nvGraphicFramePr>
        <p:xfrm>
          <a:off x="3464073" y="4073061"/>
          <a:ext cx="5253900" cy="1226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90202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15D9C-89C2-4149-8E5A-3E915EAB2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cap="none" dirty="0">
                <a:cs typeface="Arial" panose="020B0604020202020204" pitchFamily="34" charset="0"/>
              </a:rPr>
              <a:t>Segment 5 : Promo-loving Newbies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F782D-B6B4-1647-B2F4-AEEA6DA14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SURVIVAL ANALYSIS: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sz="1600" b="1" dirty="0"/>
              <a:t>Recommendations:</a:t>
            </a:r>
          </a:p>
          <a:p>
            <a:pPr fontAlgn="base"/>
            <a:r>
              <a:rPr lang="en-IN" sz="1600" dirty="0"/>
              <a:t>Bundling of VoLTE calls along with unlimited data, calling and texting should be introduced for plans opted in this segment.</a:t>
            </a:r>
          </a:p>
          <a:p>
            <a:pPr fontAlgn="base"/>
            <a:r>
              <a:rPr lang="en-IN" sz="1600" dirty="0"/>
              <a:t>Incentives in the form of bundling/cashback should be introduced in order to avoid failure of 1st bill payment.</a:t>
            </a:r>
          </a:p>
          <a:p>
            <a:pPr fontAlgn="base"/>
            <a:r>
              <a:rPr lang="en-IN" sz="1600" dirty="0"/>
              <a:t>Customers enabling auto-bill payment should be rewarded through loyalty programs..</a:t>
            </a:r>
          </a:p>
          <a:p>
            <a:pPr fontAlgn="base"/>
            <a:r>
              <a:rPr lang="en-IN" sz="1600" dirty="0"/>
              <a:t>Nationwide Hotline numbers to be made as default contacts for all customers.  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2FFF40-717A-384B-99E9-58736FBDD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001" y="9980"/>
            <a:ext cx="2278999" cy="7538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2A1B33-D2F6-EF47-A2F3-869D00997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150" y="2528758"/>
            <a:ext cx="5011795" cy="161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873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15D9C-89C2-4149-8E5A-3E915EAB2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cap="none" dirty="0">
                <a:cs typeface="Arial" panose="020B0604020202020204" pitchFamily="34" charset="0"/>
              </a:rPr>
              <a:t>Segment 6 : Game of Phones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F782D-B6B4-1647-B2F4-AEEA6DA14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CHARECTERISTICS: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2FFF40-717A-384B-99E9-58736FBDD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001" y="9980"/>
            <a:ext cx="2278999" cy="753868"/>
          </a:xfrm>
          <a:prstGeom prst="rect">
            <a:avLst/>
          </a:prstGeo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8AC64B2D-5EC5-724B-8DC1-4BCFFCB02A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1432234"/>
              </p:ext>
            </p:extLst>
          </p:nvPr>
        </p:nvGraphicFramePr>
        <p:xfrm>
          <a:off x="1069848" y="2697142"/>
          <a:ext cx="5447188" cy="3737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BC0C8596-9D2B-2845-ABBF-70B7F4F602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035" y="2697141"/>
            <a:ext cx="4633412" cy="347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526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15D9C-89C2-4149-8E5A-3E915EAB2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cap="none" dirty="0">
                <a:cs typeface="Arial" panose="020B0604020202020204" pitchFamily="34" charset="0"/>
              </a:rPr>
              <a:t>Segment 6 : Game of Phones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2FFF40-717A-384B-99E9-58736FBDD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001" y="9980"/>
            <a:ext cx="2278999" cy="75386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BB979EE-3ED0-AB45-8327-50EA01123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ELASTICITY MODELING: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Segment is </a:t>
            </a:r>
            <a:r>
              <a:rPr lang="en-US" b="1" dirty="0"/>
              <a:t>unit</a:t>
            </a:r>
            <a:r>
              <a:rPr lang="en-US" dirty="0"/>
              <a:t> </a:t>
            </a:r>
            <a:r>
              <a:rPr lang="en-US" b="1" dirty="0"/>
              <a:t>ELASTIC</a:t>
            </a:r>
            <a:r>
              <a:rPr lang="en-US" dirty="0"/>
              <a:t>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b="1" dirty="0"/>
          </a:p>
          <a:p>
            <a:pPr marL="274320" lvl="1" indent="0">
              <a:buNone/>
            </a:pPr>
            <a:r>
              <a:rPr lang="en-US" b="1" dirty="0"/>
              <a:t>Insight : </a:t>
            </a:r>
            <a:r>
              <a:rPr lang="en-US" dirty="0"/>
              <a:t>Segment is perfectly responsive to changes in price of plan.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8D1B8CD-A2FE-CF41-BDB9-8378F804B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450670"/>
              </p:ext>
            </p:extLst>
          </p:nvPr>
        </p:nvGraphicFramePr>
        <p:xfrm>
          <a:off x="2035048" y="2722953"/>
          <a:ext cx="8127999" cy="7366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04131872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81446976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0118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Elasticity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%  Plan amount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% Revenue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69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+10%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-1%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696738"/>
                  </a:ext>
                </a:extLst>
              </a:tr>
            </a:tbl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7AC10DD-1246-4170-A1C1-57D3B40713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4589828"/>
              </p:ext>
            </p:extLst>
          </p:nvPr>
        </p:nvGraphicFramePr>
        <p:xfrm>
          <a:off x="3464073" y="4073061"/>
          <a:ext cx="5253900" cy="1226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71726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15D9C-89C2-4149-8E5A-3E915EAB2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cap="none" dirty="0">
                <a:cs typeface="Arial" panose="020B0604020202020204" pitchFamily="34" charset="0"/>
              </a:rPr>
              <a:t>Segment 6 : Game of Phones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2FFF40-717A-384B-99E9-58736FBDD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001" y="9980"/>
            <a:ext cx="2278999" cy="753868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9ACBDB6-E27F-2840-8F4D-AD5E8D1BE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SURVIVAL ANALYSIS: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IN" b="1" dirty="0"/>
              <a:t>Recommendations:</a:t>
            </a:r>
          </a:p>
          <a:p>
            <a:pPr fontAlgn="base"/>
            <a:r>
              <a:rPr lang="en-IN" dirty="0"/>
              <a:t>Periodical review of Drop Calls to be done and strategies to reduce drop calls be proposed based on highly efficient forecast systems.</a:t>
            </a:r>
          </a:p>
          <a:p>
            <a:pPr fontAlgn="base"/>
            <a:r>
              <a:rPr lang="en-IN" dirty="0"/>
              <a:t>Motivating millennials to opt </a:t>
            </a:r>
            <a:r>
              <a:rPr lang="en-IN"/>
              <a:t>for auto-bill </a:t>
            </a:r>
            <a:r>
              <a:rPr lang="en-IN" dirty="0"/>
              <a:t>payment with exciting incentives</a:t>
            </a:r>
            <a:r>
              <a:rPr lang="en-IN"/>
              <a:t>/cashback.</a:t>
            </a:r>
            <a:endParaRPr lang="en-IN" dirty="0"/>
          </a:p>
          <a:p>
            <a:pPr fontAlgn="base"/>
            <a:r>
              <a:rPr lang="en-IN" dirty="0"/>
              <a:t>Nationwide Hotline numbers to be made as default contacts for all customers.  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32AA4C-F331-AF40-8845-55A4411EF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838" y="2568628"/>
            <a:ext cx="7218006" cy="177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730CB-D3B2-9A4E-9A63-0F97436AC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RETENTION STRATEGIES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1FB52C-0563-B343-AF1D-4091B4427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001" y="9980"/>
            <a:ext cx="2278999" cy="75386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B38C1-2084-2244-88E9-80C542D51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MARKETING ACTIONABILITY: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D0A9ABA-924D-6746-9B5B-93C740AA02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1178933"/>
              </p:ext>
            </p:extLst>
          </p:nvPr>
        </p:nvGraphicFramePr>
        <p:xfrm>
          <a:off x="1069848" y="2596060"/>
          <a:ext cx="7080239" cy="3603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9D5048E2-6B4F-0C47-982F-5A24D57114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161" y="2596060"/>
            <a:ext cx="3175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57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730CB-D3B2-9A4E-9A63-0F97436AC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+mn-lt"/>
              </a:rPr>
              <a:t>FINANCIAL IMPLICATIONS: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1FB52C-0563-B343-AF1D-4091B4427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001" y="9980"/>
            <a:ext cx="2278999" cy="75386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B38C1-2084-2244-88E9-80C542D51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619BF09-CF89-8641-A57F-FCC61BE76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83" y="1815681"/>
            <a:ext cx="11463130" cy="769005"/>
          </a:xfrm>
          <a:prstGeom prst="rect">
            <a:avLst/>
          </a:prstGeom>
        </p:spPr>
      </p:pic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C04FF86F-EA04-EA4F-B1FE-0CD8C9C58B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2387114"/>
              </p:ext>
            </p:extLst>
          </p:nvPr>
        </p:nvGraphicFramePr>
        <p:xfrm>
          <a:off x="648827" y="2867514"/>
          <a:ext cx="5227144" cy="3332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F4E32E20-17D9-694A-A003-846946D3B5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2024487"/>
              </p:ext>
            </p:extLst>
          </p:nvPr>
        </p:nvGraphicFramePr>
        <p:xfrm>
          <a:off x="6515122" y="2867514"/>
          <a:ext cx="5034147" cy="3332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5203449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730CB-D3B2-9A4E-9A63-0F97436AC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+mn-lt"/>
              </a:rPr>
              <a:t>THE LOYALTY REWARD PROGRAM: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1FB52C-0563-B343-AF1D-4091B4427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001" y="9980"/>
            <a:ext cx="2278999" cy="75386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B38C1-2084-2244-88E9-80C542D51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7A043174-C78D-B843-AB8B-3722BB3B6B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4032371"/>
              </p:ext>
            </p:extLst>
          </p:nvPr>
        </p:nvGraphicFramePr>
        <p:xfrm>
          <a:off x="2294569" y="1912524"/>
          <a:ext cx="7608957" cy="44685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6832E574-136E-F04F-9EB8-8607F2FF3E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10" y="5628849"/>
            <a:ext cx="734667" cy="71375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A961CF9-347B-A745-B917-2632E1013A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10" y="4925887"/>
            <a:ext cx="2488362" cy="62209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9ED7B8B-4222-1E4B-BB92-73E65FAD39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630" y="5628849"/>
            <a:ext cx="1147158" cy="6447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1C7D376-F885-DA46-B00E-3B97EC476120}"/>
              </a:ext>
            </a:extLst>
          </p:cNvPr>
          <p:cNvCxnSpPr>
            <a:cxnSpLocks/>
          </p:cNvCxnSpPr>
          <p:nvPr/>
        </p:nvCxnSpPr>
        <p:spPr>
          <a:xfrm flipH="1">
            <a:off x="193110" y="4925887"/>
            <a:ext cx="3365099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22FFE9C-481C-0C41-8975-6CD10D2C6135}"/>
              </a:ext>
            </a:extLst>
          </p:cNvPr>
          <p:cNvCxnSpPr>
            <a:cxnSpLocks/>
          </p:cNvCxnSpPr>
          <p:nvPr/>
        </p:nvCxnSpPr>
        <p:spPr>
          <a:xfrm flipH="1">
            <a:off x="193110" y="3428391"/>
            <a:ext cx="4609281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4CD93438-D990-294B-9FBF-05F2C5D55B3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77" y="3529789"/>
            <a:ext cx="1724306" cy="1294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1DA5F4E-79B0-8747-8423-D521F528C6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232" y="3521913"/>
            <a:ext cx="1302577" cy="130257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7A9FD4E-1239-A74B-A6C4-D2F76E8CCE7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78" y="1976826"/>
            <a:ext cx="4467458" cy="1350168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2B23538-3D0F-DA47-98BD-6C40556CE588}"/>
              </a:ext>
            </a:extLst>
          </p:cNvPr>
          <p:cNvCxnSpPr>
            <a:cxnSpLocks/>
          </p:cNvCxnSpPr>
          <p:nvPr/>
        </p:nvCxnSpPr>
        <p:spPr>
          <a:xfrm flipH="1">
            <a:off x="8634745" y="4925887"/>
            <a:ext cx="3365099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2A92FE5-3CFA-C747-B43E-4D20C4948C5A}"/>
              </a:ext>
            </a:extLst>
          </p:cNvPr>
          <p:cNvCxnSpPr>
            <a:cxnSpLocks/>
          </p:cNvCxnSpPr>
          <p:nvPr/>
        </p:nvCxnSpPr>
        <p:spPr>
          <a:xfrm flipH="1">
            <a:off x="7375790" y="3428391"/>
            <a:ext cx="4624054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AF14851-5D08-6743-816B-376D42638F9E}"/>
              </a:ext>
            </a:extLst>
          </p:cNvPr>
          <p:cNvSpPr txBox="1"/>
          <p:nvPr/>
        </p:nvSpPr>
        <p:spPr>
          <a:xfrm>
            <a:off x="9612608" y="5022547"/>
            <a:ext cx="25793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800080"/>
                </a:solidFill>
              </a:rPr>
              <a:t>TIER1 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800080"/>
                </a:solidFill>
              </a:rPr>
              <a:t>3 months auto-billing</a:t>
            </a:r>
          </a:p>
          <a:p>
            <a:endParaRPr lang="en-US" b="1" dirty="0">
              <a:solidFill>
                <a:srgbClr val="80008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7C983D2-5D8E-5547-8A31-1DB910603B75}"/>
              </a:ext>
            </a:extLst>
          </p:cNvPr>
          <p:cNvSpPr txBox="1"/>
          <p:nvPr/>
        </p:nvSpPr>
        <p:spPr>
          <a:xfrm>
            <a:off x="8481622" y="3573036"/>
            <a:ext cx="3518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C3399"/>
                </a:solidFill>
              </a:rPr>
              <a:t>TIER2 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CC3399"/>
                </a:solidFill>
              </a:rPr>
              <a:t>6 months auto-billing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CC3399"/>
                </a:solidFill>
              </a:rPr>
              <a:t>5 new customers referred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34938B3-C283-BC47-A1D7-0AE90D304566}"/>
              </a:ext>
            </a:extLst>
          </p:cNvPr>
          <p:cNvSpPr txBox="1"/>
          <p:nvPr/>
        </p:nvSpPr>
        <p:spPr>
          <a:xfrm>
            <a:off x="7375790" y="1835117"/>
            <a:ext cx="4624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C00CC"/>
                </a:solidFill>
              </a:rPr>
              <a:t>TIER3 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CC00CC"/>
                </a:solidFill>
              </a:rPr>
              <a:t>Qualified for a lucky draw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>
                <a:solidFill>
                  <a:srgbClr val="CC00CC"/>
                </a:solidFill>
              </a:rPr>
              <a:t>Referred customers enter Tier2</a:t>
            </a:r>
          </a:p>
        </p:txBody>
      </p:sp>
    </p:spTree>
    <p:extLst>
      <p:ext uri="{BB962C8B-B14F-4D97-AF65-F5344CB8AC3E}">
        <p14:creationId xmlns:p14="http://schemas.microsoft.com/office/powerpoint/2010/main" val="3493733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730CB-D3B2-9A4E-9A63-0F97436AC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+mn-lt"/>
              </a:rPr>
              <a:t>SAMPLE ADS &amp; PROMOTIONS: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1FB52C-0563-B343-AF1D-4091B4427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001" y="9980"/>
            <a:ext cx="2278999" cy="75386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B38C1-2084-2244-88E9-80C542D51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22CA22-48FE-7A4E-9F40-F17E095CC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35" y="1818861"/>
            <a:ext cx="4353339" cy="43533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215323-1D4E-ED43-AA74-2C7F1FDAE1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974" y="2568628"/>
            <a:ext cx="3452467" cy="25870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A8FF58-26ED-8C4D-8966-85FF03AC5E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870" y="1693900"/>
            <a:ext cx="2301630" cy="460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65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4B054-A4FF-4EEE-8872-6E0DA1E73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66319"/>
            <a:ext cx="10884402" cy="1320800"/>
          </a:xfrm>
        </p:spPr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C94D6-D576-445D-B3D0-5DE5934E9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59016"/>
            <a:ext cx="5692470" cy="515027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sz="28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About Cricket</a:t>
            </a:r>
          </a:p>
          <a:p>
            <a:r>
              <a:rPr lang="en-US" dirty="0"/>
              <a:t>Prepaid Wireless service provider in the US.</a:t>
            </a:r>
          </a:p>
          <a:p>
            <a:r>
              <a:rPr lang="en-US" dirty="0"/>
              <a:t>Whole owned subsidiary of AT&amp;T Inc.</a:t>
            </a:r>
          </a:p>
          <a:p>
            <a:r>
              <a:rPr lang="en-US" dirty="0"/>
              <a:t>Founded in 1999 by Leap Wireless International Inc.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Business Objective</a:t>
            </a:r>
          </a:p>
          <a:p>
            <a:r>
              <a:rPr lang="en-US" dirty="0"/>
              <a:t>Identify major market segments.</a:t>
            </a:r>
          </a:p>
          <a:p>
            <a:r>
              <a:rPr lang="en-US" b="1" dirty="0"/>
              <a:t>Business Problem: </a:t>
            </a:r>
            <a:r>
              <a:rPr lang="en-US" dirty="0"/>
              <a:t>How does cricket reduce churn and increase customer retention?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  <a:latin typeface="+mj-lt"/>
              </a:rPr>
              <a:t>Financial Impact </a:t>
            </a:r>
            <a:r>
              <a:rPr lang="en-US" sz="2800" b="1" dirty="0">
                <a:solidFill>
                  <a:srgbClr val="00B0F0"/>
                </a:solidFill>
                <a:latin typeface="+mj-lt"/>
              </a:rPr>
              <a:t>(+$186,678/month)</a:t>
            </a:r>
            <a:endParaRPr lang="en-US" sz="2800" dirty="0">
              <a:solidFill>
                <a:schemeClr val="accent1"/>
              </a:solidFill>
              <a:latin typeface="+mj-lt"/>
            </a:endParaRPr>
          </a:p>
          <a:p>
            <a:r>
              <a:rPr lang="en-US" dirty="0"/>
              <a:t>Our test plan, if implemented, results in </a:t>
            </a:r>
            <a:r>
              <a:rPr lang="en-US" b="1" dirty="0">
                <a:solidFill>
                  <a:srgbClr val="00B0F0"/>
                </a:solidFill>
              </a:rPr>
              <a:t>38% </a:t>
            </a:r>
            <a:r>
              <a:rPr lang="en-US" dirty="0"/>
              <a:t>revenue growth. per month.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5EF1E-D6A0-B647-B03A-E5EF118F8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804" y="1687119"/>
            <a:ext cx="5480450" cy="43572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BFFA50-49E4-6942-BC6A-0A30201861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001" y="9980"/>
            <a:ext cx="2278999" cy="75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948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730CB-D3B2-9A4E-9A63-0F97436AC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+mn-lt"/>
              </a:rPr>
              <a:t>TEST &amp; LEARN PLAN: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1FB52C-0563-B343-AF1D-4091B4427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001" y="9980"/>
            <a:ext cx="2278999" cy="75386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B38C1-2084-2244-88E9-80C542D51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92B21D2-31C1-2D45-8616-646E61FDAC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3025190"/>
              </p:ext>
            </p:extLst>
          </p:nvPr>
        </p:nvGraphicFramePr>
        <p:xfrm>
          <a:off x="914400" y="1666469"/>
          <a:ext cx="10213848" cy="4664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673969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730CB-D3B2-9A4E-9A63-0F97436AC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THANK YOU!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1FB52C-0563-B343-AF1D-4091B4427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001" y="9980"/>
            <a:ext cx="2278999" cy="75386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B38C1-2084-2244-88E9-80C542D51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5181600"/>
            <a:ext cx="2130552" cy="9906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E4272B-DFF7-304A-8B72-3B5A2D996E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0" r="-770" b="36826"/>
          <a:stretch/>
        </p:blipFill>
        <p:spPr>
          <a:xfrm>
            <a:off x="3513072" y="1096412"/>
            <a:ext cx="6362984" cy="5761588"/>
          </a:xfrm>
          <a:prstGeom prst="rect">
            <a:avLst/>
          </a:prstGeom>
        </p:spPr>
      </p:pic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743BB321-A419-404C-8931-EA96F11F7829}"/>
              </a:ext>
            </a:extLst>
          </p:cNvPr>
          <p:cNvSpPr/>
          <p:nvPr/>
        </p:nvSpPr>
        <p:spPr>
          <a:xfrm>
            <a:off x="1957322" y="1713008"/>
            <a:ext cx="3111500" cy="990600"/>
          </a:xfrm>
          <a:prstGeom prst="cloudCallout">
            <a:avLst>
              <a:gd name="adj1" fmla="val 41208"/>
              <a:gd name="adj2" fmla="val 5737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Archita J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4CC979AB-A310-4590-8C34-22BA4F530ACD}"/>
              </a:ext>
            </a:extLst>
          </p:cNvPr>
          <p:cNvSpPr/>
          <p:nvPr/>
        </p:nvSpPr>
        <p:spPr>
          <a:xfrm>
            <a:off x="3967197" y="370300"/>
            <a:ext cx="3445286" cy="990600"/>
          </a:xfrm>
          <a:prstGeom prst="cloudCallout">
            <a:avLst>
              <a:gd name="adj1" fmla="val 33467"/>
              <a:gd name="adj2" fmla="val 86859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Mike Grigsby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BC11499E-BFFD-4C12-A071-061CF4010854}"/>
              </a:ext>
            </a:extLst>
          </p:cNvPr>
          <p:cNvSpPr/>
          <p:nvPr/>
        </p:nvSpPr>
        <p:spPr>
          <a:xfrm>
            <a:off x="8104266" y="1060146"/>
            <a:ext cx="3111500" cy="990600"/>
          </a:xfrm>
          <a:prstGeom prst="cloudCallout">
            <a:avLst>
              <a:gd name="adj1" fmla="val -29812"/>
              <a:gd name="adj2" fmla="val 75321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Meenakshi S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0123FF5B-F324-4B42-8EC8-08AD66932ADE}"/>
              </a:ext>
            </a:extLst>
          </p:cNvPr>
          <p:cNvSpPr/>
          <p:nvPr/>
        </p:nvSpPr>
        <p:spPr>
          <a:xfrm>
            <a:off x="9432852" y="2553560"/>
            <a:ext cx="2514601" cy="990600"/>
          </a:xfrm>
          <a:prstGeom prst="cloudCallout">
            <a:avLst>
              <a:gd name="adj1" fmla="val -38085"/>
              <a:gd name="adj2" fmla="val 91987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Aayushi B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CB1A80B3-8D21-46C8-BBD5-E94431EA1376}"/>
              </a:ext>
            </a:extLst>
          </p:cNvPr>
          <p:cNvSpPr/>
          <p:nvPr/>
        </p:nvSpPr>
        <p:spPr>
          <a:xfrm>
            <a:off x="1295201" y="3512664"/>
            <a:ext cx="3111500" cy="990600"/>
          </a:xfrm>
          <a:prstGeom prst="cloudCallout">
            <a:avLst>
              <a:gd name="adj1" fmla="val 41208"/>
              <a:gd name="adj2" fmla="val 5737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Sidheswar V 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ADB129C6-4A65-4E5A-8908-545B9FADE83B}"/>
              </a:ext>
            </a:extLst>
          </p:cNvPr>
          <p:cNvSpPr/>
          <p:nvPr/>
        </p:nvSpPr>
        <p:spPr>
          <a:xfrm>
            <a:off x="9264649" y="4311955"/>
            <a:ext cx="2813051" cy="990600"/>
          </a:xfrm>
          <a:prstGeom prst="cloudCallout">
            <a:avLst>
              <a:gd name="adj1" fmla="val -51343"/>
              <a:gd name="adj2" fmla="val 54808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7030A0"/>
                </a:solidFill>
              </a:rPr>
              <a:t>Anushka P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884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730CB-D3B2-9A4E-9A63-0F97436AC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 TECHNIQUES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BA8BBD7-8F51-424A-8CF7-19967995A3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7411470"/>
              </p:ext>
            </p:extLst>
          </p:nvPr>
        </p:nvGraphicFramePr>
        <p:xfrm>
          <a:off x="1069848" y="2121408"/>
          <a:ext cx="10058400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B1FB52C-0563-B343-AF1D-4091B44273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001" y="9980"/>
            <a:ext cx="2278999" cy="75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522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DFC9-63DD-BB42-AB5C-E04F69C51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SEGMENTATION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AFA9141-D33E-7B4D-BAF6-7D2F7A48DA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9134146"/>
              </p:ext>
            </p:extLst>
          </p:nvPr>
        </p:nvGraphicFramePr>
        <p:xfrm>
          <a:off x="1069975" y="2120900"/>
          <a:ext cx="10058400" cy="4051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93F5648-A1C3-9249-9D40-3B07E35F1A07}"/>
              </a:ext>
            </a:extLst>
          </p:cNvPr>
          <p:cNvSpPr txBox="1"/>
          <p:nvPr/>
        </p:nvSpPr>
        <p:spPr>
          <a:xfrm>
            <a:off x="5906016" y="1710128"/>
            <a:ext cx="5222232" cy="383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What customer does for a living, does it matter?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96F142-33BC-1244-8154-88AFB0CA1E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001" y="9980"/>
            <a:ext cx="2278999" cy="75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2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DFC9-63DD-BB42-AB5C-E04F69C51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SEGMENTATION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AFA9141-D33E-7B4D-BAF6-7D2F7A48DA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9737154"/>
              </p:ext>
            </p:extLst>
          </p:nvPr>
        </p:nvGraphicFramePr>
        <p:xfrm>
          <a:off x="1069975" y="2120900"/>
          <a:ext cx="10058400" cy="4051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738D82D-06B8-2344-BC91-72B254524AD5}"/>
              </a:ext>
            </a:extLst>
          </p:cNvPr>
          <p:cNvSpPr txBox="1"/>
          <p:nvPr/>
        </p:nvSpPr>
        <p:spPr>
          <a:xfrm>
            <a:off x="5906016" y="1710128"/>
            <a:ext cx="5222232" cy="383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What customer does for a living, does it matter?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E5B89B-081E-4F4B-9566-E3F650555D77}"/>
              </a:ext>
            </a:extLst>
          </p:cNvPr>
          <p:cNvSpPr/>
          <p:nvPr/>
        </p:nvSpPr>
        <p:spPr>
          <a:xfrm>
            <a:off x="11003854" y="1710128"/>
            <a:ext cx="1188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BIG YES!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497A3A-C585-1C43-B8E2-0BDD28CE0D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001" y="9980"/>
            <a:ext cx="2278999" cy="75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515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DFC9-63DD-BB42-AB5C-E04F69C51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SEGMENTATION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9197A4A-1A12-C84C-B55B-0C90ECC13B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8845305"/>
              </p:ext>
            </p:extLst>
          </p:nvPr>
        </p:nvGraphicFramePr>
        <p:xfrm>
          <a:off x="1069848" y="2297048"/>
          <a:ext cx="10058400" cy="405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F73CFFE-4C62-934F-81CD-8CCE7D5A69DE}"/>
              </a:ext>
            </a:extLst>
          </p:cNvPr>
          <p:cNvSpPr txBox="1"/>
          <p:nvPr/>
        </p:nvSpPr>
        <p:spPr>
          <a:xfrm>
            <a:off x="1069849" y="1784535"/>
            <a:ext cx="1005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 a average, if we can raise customer tenure by 1 day, we can increase revenue by </a:t>
            </a:r>
            <a:r>
              <a:rPr lang="en-US" b="1" dirty="0">
                <a:solidFill>
                  <a:srgbClr val="00B050"/>
                </a:solidFill>
              </a:rPr>
              <a:t>$1.58!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0EF830-F0D3-CE49-B75C-B0EBCD0D6C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001" y="9980"/>
            <a:ext cx="2278999" cy="75386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04CC0D-FBEE-784E-AECD-5A265D72D2E6}"/>
              </a:ext>
            </a:extLst>
          </p:cNvPr>
          <p:cNvCxnSpPr>
            <a:cxnSpLocks/>
          </p:cNvCxnSpPr>
          <p:nvPr/>
        </p:nvCxnSpPr>
        <p:spPr>
          <a:xfrm flipH="1">
            <a:off x="3710609" y="6612835"/>
            <a:ext cx="4797287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4F5C738-F16E-F142-852A-24AC9F3FADD0}"/>
              </a:ext>
            </a:extLst>
          </p:cNvPr>
          <p:cNvCxnSpPr/>
          <p:nvPr/>
        </p:nvCxnSpPr>
        <p:spPr>
          <a:xfrm flipV="1">
            <a:off x="3710609" y="6358180"/>
            <a:ext cx="0" cy="2546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6EB09E9-9BB2-E84B-83FE-03A8733DAC37}"/>
              </a:ext>
            </a:extLst>
          </p:cNvPr>
          <p:cNvCxnSpPr/>
          <p:nvPr/>
        </p:nvCxnSpPr>
        <p:spPr>
          <a:xfrm flipV="1">
            <a:off x="8507896" y="6358180"/>
            <a:ext cx="0" cy="2546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Frame 28">
            <a:extLst>
              <a:ext uri="{FF2B5EF4-FFF2-40B4-BE49-F238E27FC236}">
                <a16:creationId xmlns:a16="http://schemas.microsoft.com/office/drawing/2014/main" id="{0106F58E-D982-9943-BB1E-51BC1BF7F917}"/>
              </a:ext>
            </a:extLst>
          </p:cNvPr>
          <p:cNvSpPr/>
          <p:nvPr/>
        </p:nvSpPr>
        <p:spPr>
          <a:xfrm>
            <a:off x="3485322" y="5751443"/>
            <a:ext cx="477078" cy="60673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Frame 29">
            <a:extLst>
              <a:ext uri="{FF2B5EF4-FFF2-40B4-BE49-F238E27FC236}">
                <a16:creationId xmlns:a16="http://schemas.microsoft.com/office/drawing/2014/main" id="{06166912-20BC-1549-B8FF-2E88952C387B}"/>
              </a:ext>
            </a:extLst>
          </p:cNvPr>
          <p:cNvSpPr/>
          <p:nvPr/>
        </p:nvSpPr>
        <p:spPr>
          <a:xfrm>
            <a:off x="8269357" y="5751443"/>
            <a:ext cx="477078" cy="606737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981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29" grpId="0" animBg="1"/>
      <p:bldP spid="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15D9C-89C2-4149-8E5A-3E915EAB2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cap="none" dirty="0">
                <a:cs typeface="Arial" panose="020B0604020202020204" pitchFamily="34" charset="0"/>
              </a:rPr>
              <a:t>Segment 1 : Loyal Money-savers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F782D-B6B4-1647-B2F4-AEEA6DA14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KEY CHARECTERISTICS: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2FFF40-717A-384B-99E9-58736FBDD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001" y="9980"/>
            <a:ext cx="2278999" cy="753868"/>
          </a:xfrm>
          <a:prstGeom prst="rect">
            <a:avLst/>
          </a:prstGeom>
        </p:spPr>
      </p:pic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8AC64B2D-5EC5-724B-8DC1-4BCFFCB02A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7495531"/>
              </p:ext>
            </p:extLst>
          </p:nvPr>
        </p:nvGraphicFramePr>
        <p:xfrm>
          <a:off x="1069848" y="2697142"/>
          <a:ext cx="5447188" cy="3737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1CA8480-35DA-4F4A-A071-FE1294F486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830" y="2697142"/>
            <a:ext cx="5103625" cy="345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18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15D9C-89C2-4149-8E5A-3E915EAB2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cap="none" dirty="0">
                <a:cs typeface="Arial" panose="020B0604020202020204" pitchFamily="34" charset="0"/>
              </a:rPr>
              <a:t>Segment 1 : Loyal Money-savers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2FFF40-717A-384B-99E9-58736FBDD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001" y="9980"/>
            <a:ext cx="2278999" cy="75386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BB979EE-3ED0-AB45-8327-50EA01123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ELASTICITY MODELING: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Segment is </a:t>
            </a:r>
            <a:r>
              <a:rPr lang="en-US" b="1" dirty="0"/>
              <a:t>INELASTIC</a:t>
            </a:r>
            <a:r>
              <a:rPr lang="en-US" dirty="0"/>
              <a:t>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b="1" dirty="0"/>
          </a:p>
          <a:p>
            <a:pPr marL="274320" lvl="1" indent="0">
              <a:buNone/>
            </a:pPr>
            <a:endParaRPr lang="en-US" b="1" dirty="0"/>
          </a:p>
          <a:p>
            <a:pPr marL="274320" lvl="1" indent="0">
              <a:buNone/>
            </a:pPr>
            <a:r>
              <a:rPr lang="en-US" b="1" dirty="0"/>
              <a:t>Insight :  </a:t>
            </a:r>
            <a:r>
              <a:rPr lang="en-US" dirty="0"/>
              <a:t>This segment has the highest tenure and are insensitive to price.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8D1B8CD-A2FE-CF41-BDB9-8378F804B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209655"/>
              </p:ext>
            </p:extLst>
          </p:nvPr>
        </p:nvGraphicFramePr>
        <p:xfrm>
          <a:off x="2035048" y="2722953"/>
          <a:ext cx="8127999" cy="7366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04131872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81446976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01188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Elasticity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%  Plan amount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% Revenue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969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-0.94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+10%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+24.21%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0696738"/>
                  </a:ext>
                </a:extLst>
              </a:tr>
            </a:tbl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932EEE56-D6E8-064F-9A7F-B4D337B06F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082414"/>
              </p:ext>
            </p:extLst>
          </p:nvPr>
        </p:nvGraphicFramePr>
        <p:xfrm>
          <a:off x="3464073" y="4073061"/>
          <a:ext cx="5269948" cy="12589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673149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{E534A76D-E713-DD4C-BB69-4234973F7A5B}tf10001070</Template>
  <TotalTime>3309</TotalTime>
  <Words>1305</Words>
  <Application>Microsoft Office PowerPoint</Application>
  <PresentationFormat>Widescreen</PresentationFormat>
  <Paragraphs>357</Paragraphs>
  <Slides>31</Slides>
  <Notes>5</Notes>
  <HiddenSlides>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PowerPoint Presentation</vt:lpstr>
      <vt:lpstr>AGENDA</vt:lpstr>
      <vt:lpstr>Executive Summary</vt:lpstr>
      <vt:lpstr>Analytical TECHNIQUES</vt:lpstr>
      <vt:lpstr>MARKET SEGMENTATION</vt:lpstr>
      <vt:lpstr>MARKET SEGMENTATION</vt:lpstr>
      <vt:lpstr>MARKET SEGMENTATION</vt:lpstr>
      <vt:lpstr>Segment 1 : Loyal Money-savers</vt:lpstr>
      <vt:lpstr>Segment 1 : Loyal Money-savers</vt:lpstr>
      <vt:lpstr>Segment 1 : Loyal Money-savers</vt:lpstr>
      <vt:lpstr>Segment 2 : Committed Mid-level Clients</vt:lpstr>
      <vt:lpstr>Segment 2 : Committed Mid-level Clients</vt:lpstr>
      <vt:lpstr>Segment 2 : Committed Mid-level Clients</vt:lpstr>
      <vt:lpstr>Segment 3 : Nuts &amp; Bolts</vt:lpstr>
      <vt:lpstr>Segment 3 : Nuts &amp; Bolts</vt:lpstr>
      <vt:lpstr>Segment 3 : Nuts &amp; Bolts</vt:lpstr>
      <vt:lpstr>Segment 4 : Talkaholics</vt:lpstr>
      <vt:lpstr>Segment 4 : Talkaholics</vt:lpstr>
      <vt:lpstr>Segment 4 : Talkaholics</vt:lpstr>
      <vt:lpstr>Segment 5 : Promo-loving Newbies</vt:lpstr>
      <vt:lpstr>Segment 5 : Promo-loving Newbies</vt:lpstr>
      <vt:lpstr>Segment 5 : Promo-loving Newbies</vt:lpstr>
      <vt:lpstr>Segment 6 : Game of Phones</vt:lpstr>
      <vt:lpstr>Segment 6 : Game of Phones</vt:lpstr>
      <vt:lpstr>Segment 6 : Game of Phones</vt:lpstr>
      <vt:lpstr>CUSTOMER RETENTION STRATEGIES</vt:lpstr>
      <vt:lpstr>FINANCIAL IMPLICATIONS:</vt:lpstr>
      <vt:lpstr>THE LOYALTY REWARD PROGRAM:</vt:lpstr>
      <vt:lpstr>SAMPLE ADS &amp; PROMOTIONS:</vt:lpstr>
      <vt:lpstr>TEST &amp; LEARN PLAN:</vt:lpstr>
      <vt:lpstr>             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Meenakshi Shastri</dc:creator>
  <cp:lastModifiedBy>Meenakshi Shastri</cp:lastModifiedBy>
  <cp:revision>153</cp:revision>
  <dcterms:created xsi:type="dcterms:W3CDTF">2019-04-15T15:31:22Z</dcterms:created>
  <dcterms:modified xsi:type="dcterms:W3CDTF">2019-04-19T19:51:53Z</dcterms:modified>
</cp:coreProperties>
</file>